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57" r:id="rId4"/>
    <p:sldId id="258" r:id="rId5"/>
    <p:sldId id="259" r:id="rId6"/>
    <p:sldId id="26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5" r:id="rId18"/>
    <p:sldId id="272" r:id="rId19"/>
    <p:sldId id="273" r:id="rId20"/>
    <p:sldId id="274" r:id="rId21"/>
    <p:sldId id="26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81"/>
  </p:normalViewPr>
  <p:slideViewPr>
    <p:cSldViewPr snapToGrid="0">
      <p:cViewPr varScale="1">
        <p:scale>
          <a:sx n="107" d="100"/>
          <a:sy n="107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7T02:42:27.1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6643 10786 24575,'11'0'0,"4"0"0,6 0 0,1 0 0,17 0 0,-14 0 0,5 0 0,-11 0 0,-2 0 0,12 0 0,3 0 0,9 0 0,16 0 0,-14 0 0,-7 0 0,1 0 0,6 0 0,14 0 0,-25 0 0,-3 0 0,-8 0 0,16 0 0,-3 0 0,15 0 0,0 0 0,-7 0 0,-4 0 0,4 0 0,-4 0 0,3 0 0,14 0 0,2 0 0,-1 0 0,0 0-546,-8 0 1,-1 0 545,-1 0 0,-2 0 0,-7 0 0,0 0-209,14 0 0,4 0 209,1 0 0,3 0 0,-14 0 0,2 0 0,0 0 0,20 0 0,-5 0 0,-18 0 0,-1 0 0,10 0 0,-2 0 0,12 0 0,-17 0 0,1 0 0,-8 0 0,-2 0 0,23 0 533,-24 0 1,0 0-534,23 0 221,-21 0 0,1 0-221,-1 0 0,0 0 0,22 0 0,3 0 0,-15 0 0,-10 0 0,4 0 0,5 0 0,1 0 0,8 0 0,2 0 0,3 0 0,-2 0-387,-14 0 0,-3 0 387,-1 0 0,-1 0 0,16 0 0,9 0 0,-31 0 0,-1 0 0,19 0 0,-11-5 0,-35 4 0,-7-4 0,-5 5 0,1 0 0</inkml:trace>
  <inkml:trace contextRef="#ctx0" brushRef="#br0" timeOffset="3601">11540 9223 24575,'-21'5'0,"-9"8"0,-8 15 0,5-5 0,-12 4 0,14-6 0,-3-3 0,14 2 0,4-10 0,29-5 0,2-5 0,20 0 0,11 0 0,-11 0 0,3 0 0,5 0 0,1 0 0,5 0 0,-2 0 0,-11 0 0,-4 0 0,13 0 0,-29 0 0,-1 0 0,-4 0 0,-28-6 0,-18 4 0,4-4 0,-4-2 0,-3 3 0,0-1 0,-22-13 0,5 8 0,24-3 0,-6 12 0,13-9 0,-13 1 0,18 3 0,-4-6 0,17 21 0,1-6 0,18 21 0,-10-6 0,29 20 0,-19-7 0,14 9 0,-7-9 0,-7-13 0,-2-2 0,3-43 0,-11 0 0,5-5 0,2-4 0,7-25 0,0 11 0,4 9 0,-15 21 0,-1 9 0,-5 3 0</inkml:trace>
  <inkml:trace contextRef="#ctx0" brushRef="#br0" timeOffset="5583">7046 11894 24575,'25'0'0,"20"0"0,2 0 0,4 0 0,-7 0 0,1 0 0,20 0 0,2 0 0,-11 1 0,2-2-1008,-11-2 0,2-1 0,2 0 1008,11-1 0,2 0 0,-3 0-1022,-10 1 0,-3 0 1,2-2 1021,11-6 0,2-2 0,-3 1 0,-14 6 0,-2 2 0,3-2 0,16-6 0,3-2 0,-1 1-71,-4 2 1,-1 0 0,2 2 70,-9 2 0,2 1 0,1 0 0,-3 0 0,7-4 0,-1 0 0,-3 1 0,10-4 0,-2 2 0,-15 7 0,1 2 0,-2-2-155,10-7 1,1 2 154,-9 8 0,3 3 0,-1-3 0,15-8 0,-3-1 223,-10 10 0,-5 0-223,-11-5 0,-3 2 0,11 4 2905,-6-6-2905,-9 4 1867,-1-4-1867,-13 6 106,-12 0 0,-1 0 1,-9 0-1</inkml:trace>
  <inkml:trace contextRef="#ctx0" brushRef="#br0" timeOffset="23250">16378 9718 24575,'31'-14'0,"0"0"0,15-5 0,6-1 0,-6 3 0,3-1 0,0 1-431,-2 1 0,1 0 1,0 1 430,5 2 0,2 0 0,-4 1 0,4-3 0,-3 0 210,-5 5 1,-4-1-211,7-11 214,-35 10-214,-15 1 0,-1 1 0,-4 4 0,5 1 0</inkml:trace>
  <inkml:trace contextRef="#ctx0" brushRef="#br0" timeOffset="23552">17144 9308 24575,'60'-10'0,"6"8"0,0-3 0,-16 11 0,-35 21 0,-29 5 0,-5 5 0,-15-4 0,8-12 0,13 5 0,9-4 0,5-6 0,3-6 0</inkml:trace>
  <inkml:trace contextRef="#ctx0" brushRef="#br0" timeOffset="130951">3476 11179 24575,'-25'0'0,"-5"0"0,-5 0 0,-3 0 0,-3 4 0,-1 5 0,0 7 0,1 5 0,5 1 0,7 1 0,4 3 0,4 9 0,2 8 0,2 14 0,9-24 0,2 1 0,0 1 0,1 1 0,1 1 0,1 1 0,0-2 0,0 0 0,-1-1 0,0-1 0,-1 0 0,-1 0 0,0-1 0,-1 1 0,-1-1 0,-1 0 0,0 0 0,-1-1 0,-10 30 0,-2-6 0,-1-8 0,-1-9 0,-3-9 0,-5-6 0,-6-5 0,-7-6 0,-2-6 0,0-5 0,3-7 0,5-7 0,9-5 0,8-2 0,10 2 0,6 5 0,6 6 0,7 2 0,9 4 0,9 0 0,7 2 0,3 10 0,2 14 0,3 20 0,-19-15 0,-2 4 0,2 5 0,-2 2 0,0 5 0,-1 2 0,-2 1 0,-2 0 0,0-2 0,-2-1 0,-2-4 0,-1-2 0,-1-5 0,-1-1 0,6 24 0,-3-7 0,1-1 0,1-1 0,0-1 0,2-4 0,-2-8 0,-1-8 0,1-6 0,5 1 0,0-11 0,17 0 0,8-11 0,14-4 0,5-7 0,-3-7 0,-10-6 0,-8-2 0,-3-12 0,-3-7 0,-12 13 0,-5 2 0</inkml:trace>
  <inkml:trace contextRef="#ctx0" brushRef="#br0" timeOffset="149152">3475 13740 24575,'-20'0'0,"-9"-2"0,-9 0 0,-4 0 0,5 1 0,3 1 0,3 1 0,2 4 0,1 8 0,0 8 0,-1 13 0,-2 12 0,1 10 0,14-23 0,1 1 0,1-1 0,1 0 0,0-1 0,1 0 0,-7 26 0,5-7 0,6 1 0,4 2 0,3 7 0,1-26 0,0 0 0,0 1 0,1 1 0,1-1 0,1 1 0,1-3 0,1 0 0,5 28 0,-1-7 0,-7 8 0,-27-2 0,-5-7 0,6-30 0,-4-3 0,-18 0 0,2-7 0,0-5 0,0-5 0,2-3 0,3-5 0,6-6 0,9-5 0,10-6 0,7 0 0,5-1 0,4 1 0,6 3 0,6 4 0,6 5 0,0 3 0,-2 4 0,-2 1 0,0 3 0,3 9 0,3 12 0,6 16 0,1 14 0,-15-21 0,-1 2 0,0 4 0,-1 1 0,0 2 0,-2-1 0,-1 1 0,0-1 0,-1-3 0,0-1 0,-2-2 0,0-1 0,1 0 0,-1 0 0,1 1 0,1 0 0,0 2 0,1 1 0,0 1 0,1 0 0,0-1 0,-1 0 0,1-3 0,-1-1 0,8 22 0,-4-17 0,-3-14 0,0-8 0,1-6 0,11-4 0,9-3 0,12-3 0,6-5 0,-1-6 0,0-10 0,-20 3 0,-1-4 0,5-14 0,-1 0 0,7-4 0,-3-12 0</inkml:trace>
  <inkml:trace contextRef="#ctx0" brushRef="#br0" timeOffset="165417">13683 16037 24575,'60'0'0,"-10"0"0,8 0 0,-2 0 0,6 0 0,3 0-1212,-5 0 1,3 0 0,1 0 0,1 0 1211,-8 0 0,1 0 0,1 0 0,0 0 0,-1 0 0,0 0 0,0 0 0,0 0 0,1 0 0,1 0 0,-2 0 0,1 0 0,2 0 0,-1 0 0,-2 0 0,-4 0 0,5 0 0,-5 0 0,-1 0 0,2 0 0,7 0 0,2 0 0,-3 0 0,-8 0 736,-1 0 0,-7 0-736,-8 0 0,-3 0 787,11 0-787,-18 0 0,-14 1 0,-6 2 646,-4 1 1,-3-2-1,0 0 1</inkml:trace>
  <inkml:trace contextRef="#ctx0" brushRef="#br0" timeOffset="166601">17696 16086 24575,'17'0'0,"23"0"0,8 0 0,10 0 0,-13 0 0,4 0 0,4 0 0,1 0-1170,-1 0 1,2 0 0,2 0 0,2 0 0,0 0 1169,-3 0 0,1 0 0,2 0 0,0 0 0,0 0 0,0 0 0,3 0 0,0 0 0,0 0 0,0 0 0,0 0 0,-1 0 0,6 0 0,-1 0 0,0 0 0,-1 0 0,-1 0 0,-5 0 0,0 0 0,-1 0 0,-1 0 0,-3 0 223,4 0 1,-3 0 0,-1 0 0,-4 0-224,3 0 0,-4 0 0,-2 0 556,11 0 0,-5 0-556,-15 0 0,-4 0 0,13 0 0,-15 0 3045,-12 0-3045,-6 0 0,-6 0 0,-4 0 0</inkml:trace>
  <inkml:trace contextRef="#ctx0" brushRef="#br0" timeOffset="167700">22431 16056 24575,'31'0'0,"2"0"0,8 0 0,6 0 0,6 0 0,6 0-1405,-9 0 0,4 0 0,3 0 0,1 0 0,3 0 1405,0 0 0,3 0 0,2 0 0,1 0 0,1 0 0,0 0-356,-4 0 1,0 0 0,1 0-1,0 0 1,1 0 0,0 0 0,-1 0 355,0 0 0,1 0 0,0 0 0,-1 0 0,1 0 0,-2 0 0,0 0 0,-4 0 0,0 0 0,-1 0 0,-1 0 0,0 0 0,-1 0 0,-2 0 104,12 0 0,-1 0 0,-2 0 0,-2 0 0,-1 0-104,5 0 0,-3 0 0,-2 0 0,-2 0-54,4 0 0,-3 0 0,-5 0 54,6 0 0,-7 0 1324,-12 0 0,-4 0-1324,13 0 4118,-21 0-4118,-5 0 0,-15 0 0,2 0 0</inkml:trace>
  <inkml:trace contextRef="#ctx0" brushRef="#br0" timeOffset="169650">27594 16228 24575,'50'0'0,"-8"0"0,7-1 0,9-3 0,9 0 0,4-2-1400,-14 0 1,4 0-1,3-1 1,1 0-1,1 0 1400,-6 1 0,2 0 0,1-1 0,0 1 0,1 0 0,-1 0 0,3 0 0,0 0 0,0 0 0,0 0 0,-1 1 0,-2 1-39,6-1 0,-1 1 0,-2 1 1,-1 0-1,-3 1 39,3 0 0,-4 2 0,-1 0 0,-3 0 474,5 0 0,-4 0 1,-3 0-475,3 0 0,-7 0 0,14 0 0,-33 0 3420,-14 0-3420,-7 0 554,-2 0 1,-5 0-1,0 0 1</inkml:trace>
  <inkml:trace contextRef="#ctx0" brushRef="#br0" timeOffset="174483">11768 14223 24575,'19'1'0,"13"12"0,17 17 0,-20-8 0,0 3 0,0 4 0,-1 1 0,-3-1 0,-2-2 0,11 17 0,-10-15 0,-6-14 0,8-20 0,1-13 0,5-10 0,0 0 0,4-4 0,2-2-528,0 0 0,3-3 0,1-1 0,1 0 528,5-5 0,1 0 0,1-1 0,0 1 0,-1 2 0,-1 1 0,1 0 0,-2 1-155,-4 4 0,-1 1 0,-2 2 1,-1 1 154,2 0 0,-2 2 0,-4 2 0,4-1 0,-6 4 0,7-1 0,-25 17 0,-10 6 0</inkml:trace>
  <inkml:trace contextRef="#ctx0" brushRef="#br0" timeOffset="176584">13448 13809 24575,'31'0'0,"28"0"0,-19 0 0,3 0 0,8 1 0,1 1 0,1 2 0,-1 4 0,-2 4 0,-1 3 0,-1 3 0,-1 3 0,-2 5 0,-3 1 0,-2 1 0,-2 0 0,-1 0 0,-1 1 0,0 0 0,1 0 0,-2 0 0,-1 1 0,2 3 0,-2 2 0,0 1 0,-2 3 0,-2 1 0,-1 2 0,-4-1 0,-3 0 0,-2-3 0,-3-1 0,-3-5 0,-1-2 0,6 19 0,-5-6 0,-3 2 0,-2 7 0,-2 6 0,-1 1 0,-2-8 0,-2-12 0,-2-14 0,-1-13 0,-3-10 0,-5-10 0,-9-12 0,-11-10 0,-11-8 0,-6-1 0,0 1 0,5 8 0,11 7 0,11 10 0,10 8 0,10 7 0,10 7 0,12 5 0,9 6 0,9 8 0,4 11 0,-20-15 0,-1 1 0,0 2 0,-1 1 0,-2-1 0,-1 0 0,10 19 0,-8-9 0,-6-11 0,-4-11 0,0-6 0,-3-6 0,0-8 0,0-8 0,3-13 0,9-20 0,-5 15 0,2-2 0,7-9 0,1-1 0,4-2 0,1-1 0,0 2 0,0 2 0,-4 4 0,-1 3 0,14-18 0,-12 18 0,-10 13 0,-8 9 0,-5 7 0,-4 4 0,-1 1 0</inkml:trace>
  <inkml:trace contextRef="#ctx0" brushRef="#br0" timeOffset="202951">14331 14975 24575,'-14'0'0,"-5"-2"0,-9-3 0,-7-2 0,-7 2 0,7 2 0,-3 2 0,-21 1 0,18 1 0,1 2 0,-13 5 0,2 5 0,6 6 0,1 2 0,0 2 0,-2 0 0,-5-1 0,1-1 0,2-3 0,2 2 0,4 1 0,2 5 0,0 5 0,1 6 0,0 6 0,-1 5 0,2 4 0,2 4 0,18-27 0,2 0 0,-13 29 0,1 0 0,3 0 0,1 2 0,11-29 0,2 0 0,0 1 0,1 0 0,-7 28 0,7-4 0,5-2 0,5 0 0,13 5 0,13 1 0,-8-28 0,4 0 0,2-1 0,2 0 0,2-2 0,1-1 0,2-1 0,1-1 0,2-3 0,2-1 0,4-2 0,1-1 0,3-2 0,2-2 0,5-2 0,2 0 0,0-2 0,1-1 0,5 0 0,2 0 0,3 0 0,-1-1 0,1 0 0,-1-2 0,-18-2 0,1-1 0,-1 0 0,19 0 0,1-1 0,1-1 0,-1 0 0,1-1 0,0 0 0,0-1 0,0 0 0,0 0 0,-1 0 0,-1-1 0,-2-1 0,-1-2 0,-1-1 0,-4-1 0,-1-1 0,-3-2 0,-1 0 0,-1 0 0,-1 0 0,-1 0 0,-1 1 0,0 0 0,-1 1 0,-2 0 0,0 0 0,-2 0 0,-1 1 0,-2-2 0,0-1 0,-4 0 0,-1-1 0,-1-1 0,0-2 0,-1-1 0,-1-1 0,1 0 0,-1-2 0,2 0 0,-2-2 0,0 0 0,-2 0 0,24-18 0,-6 2 0,-10 4 0,-2 1 0,-2 0 0,0-3 0,2-3 0,0-1 0,-2-1 0,-1 0 0,-3-1 0,1-1 0,-2-1 0,-2-2 0,-3 2 0,-3 3 0,-4 4 0,-5 2 0,-4 0 0,-3-3 0,-2-2 0,-2-4 0,0 0 0,-5-3 0,-7 1 0,-9 0 0,-9-6 0,-8-1 0,16 24 0,-1 0 0,-2 0 0,-2 1 0,1 2 0,-1 1 0,-1 1 0,0 2 0,-29-15 0,26 19 0,-1 1 0,-3 1 0,-1 1 0,-5 0 0,-1 2 0,-4 0 0,-1 0 0,-3 1 0,0 0 0,-1 0 0,0 1 0,1 0 0,0 1 0,0 0 0,-1 2 0,1-1 0,0 2 0,0-1 0,-1 1 0,-2 1 0,-1 1 0,-1 0 0,-2 0 0,-1 1 0,-1-1 0,0 1 0,1 0 0,1 0 0,1 0 0,2 0 0,1 0 0,1 0 0,1 0 0,2 0 0,1-1 0,1 1 0,1 0 0,2 0 0,1 0 0,2 1 0,1 0 0,1 0 0,-2 0 0,-10 0 0,1 0 0,15 0 0,1 0 0,-8 0 0,4 1 0,-4 2 0,9 2 0,4 1 0,6-1 0,4-2 0,5 0 0,-2 1 0,8-2 0,-1 1 0</inkml:trace>
  <inkml:trace contextRef="#ctx0" brushRef="#br0" timeOffset="210266">12180 17657 24575,'15'-9'0,"13"-11"0,21-15 0,-17 13 0,3-1 0,5-3 0,2 0 0,0 1 0,0 0 0,1 0 0,-1-1 0,1 0 0,0 0 0,-3 1 0,1-1 0,-2 0 0,0 0 0,0-1 0,-1 0 0,2 0 0,-1-1 0,2 0 0,1 1 0,-1 1 0,1 0 0,-4 3 0,0 1 0,-4 2 0,-1 1 0,20-14 0,-14 9 0,-9 6 0,-9 7 0,-7 4 0,-4 3 0,-8 2 0,-10 2 0,-12-4 0,-11-6 0,-7-6 0,-1-5 0,5 1 0,9 2 0,9 6 0,8 6 0,14 4 0,14 6 0,13 5 0,10 4 0,2 0 0,-7-2 0,-7 0 0,-8-2 0,-9-1 0,-7-1 0,-4-1 0,-3 2 0,0 1 0,0 5 0,0 8 0,0 8 0,-1 10 0,-3 1 0,-2-4 0,-1-10 0,1-9 0,3-8 0,-3-5 0,4-3 0,-2-2 0</inkml:trace>
  <inkml:trace contextRef="#ctx0" brushRef="#br0" timeOffset="215901">16286 16394 24575,'18'21'0,"8"14"0,-7-5 0,2 4 0,3 5 0,0 1 0,2 4 0,1 0 0,1 1 0,2-1 0,-1-4 0,1-1 0,-1-3 0,0-1 0,2-1 0,-2-3 0,10 7 0,-4-7 0,-19-20 0,-4-5 0,-3-3 0,-3-2 0,-1-2 0,-2-1 0,0-5 0,0-6 0,0-8 0,1-9 0,1-7 0,1-9 0,2 2 0,-3 6 0,-1 10 0,-2 12 0,-1 7 0,0 7 0,1 4 0,-2 3 0,0 4 0,0 5 0,0 5 0,2 7 0,1 6 0,1 3 0,-1 6 0,-1-13 0,-2 1 0,0-15 0,0-2 0,-2 1 0,-9 0 0,-10-1 0,-13-1 0,-10-2 0,-4-2 0,-1-4 0,3 0 0,8-1 0,8 1 0,7 1 0,7-1 0,4 2 0,4 2 0,3 0 0,3-1 0,0-3 0</inkml:trace>
  <inkml:trace contextRef="#ctx0" brushRef="#br0" timeOffset="217168">10722 17054 24575,'0'31'0,"0"11"0,2 11 0,2 2 0,2-10 0,3-18 0,0-13 0,9-12 0,31-40 0,-18 9 0,4-5 0,2-3-583,0 0 0,2-3 1,2-2-1,0 0 583,-3 2 0,1-1 0,0-1 0,1 0 0,0 1 0,-1 1 0,1-1 0,0 1 0,-1 0 0,0 2 0,4-5 0,-1 1 0,0 2 0,-2 2-26,4-4 1,-1 2-1,-4 3 26,5-1 0,-6 5 0,9-6 0,-25 23 0,-12 9 0,-6 4 0,-4 1 0,0 1 0</inkml:trace>
  <inkml:trace contextRef="#ctx0" brushRef="#br0" timeOffset="222684">18368 15044 24575,'10'31'0,"10"10"0,6 5 0,4-4 0,-5-11 0,-6-14 0,-1-10 0,8-7 0,14-17 0,-10-2 0,4-6 0,11-9 0,4-4 0,-11 7 0,1-1 0,1 0-189,1-1 1,2 1-1,-1 0 189,-1 1 0,0 2 0,0 0 0,14-10 0,-3 3 0,-8 6 0,-4 2 0,-7 5 0,-4 3 0,9-7 0,-15 12 0,-11 7 0,-4 4 566,-2 2-566,-2 2 0,0 0 0,-1 0 0,-1 0 0</inkml:trace>
  <inkml:trace contextRef="#ctx0" brushRef="#br0" timeOffset="345182">23247 7696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7T03:17:21.520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13688 10762 24575,'21'32'0,"2"6"0,6 9 0,0 2 0,-4-10 0,-3-11 0,4-16 0,31-35 0,-19-2 0,5-8 0,3-4-783,-5 3 1,3-3 0,2-3-1,1-2 1,1 0 782,-1 1 0,1-1 0,1-2 0,1 0 0,0 0 0,1 0 0,-5 3 0,1 0 0,0 0 0,1 0 0,-1 0 0,0 0 0,0 2 0,3-4 0,0 1 0,0 0 0,-1 2 0,0 0 0,-2 2 0,1 0 0,0 1 0,-2 1 0,0 2 0,-2 1 0,2-1 0,-2 0 0,-1 3 0,-2 2 0,0 0 0,-2 3 0,-3 3 0,-3 1 0,-3 4 0,9-3 0,-31 14 0,-4 5 0,-1-2 0</inkml:trace>
  <inkml:trace contextRef="#ctx0" brushRef="#br0" timeOffset="14465">18343 13316 24575,'15'0'0,"-3"0"0,3 0 0,0 0 0,1 0 0,13 0 0,9 0 0,13 0 0,11 0 0,-8 0 0,4 0 0,6 0-944,-10-2 0,4-1 1,3 0-1,1 0 0,2 0 944,-3 0 0,1 1 0,2-1 0,0 1 0,2-2 0,-1 1 0,-5-1 0,0 0 0,1-1 0,0 0 0,1 0 0,1 1 0,1 0 0,0 1 0,3 0 0,0 1 0,2 0 0,-1 0 0,0 1 0,-2-1 0,-2 0 0,-1 0 0,-2-1 0,-1 1 0,0 0 0,-1 0 0,1 0 0,0 1 0,1 0 0,2 1 0,0 0 0,-1 0 0,-1 0 0,-2 1 0,-3-1 0,5 0 0,-3 0 0,-2 0 0,-3 0 0,-2 0 0,10 0 0,-5 0 0,-3 0 0,17 0 0,-9 0 0,-6 0 0,-12 0 0,-22 0 0,-7 0 0</inkml:trace>
  <inkml:trace contextRef="#ctx0" brushRef="#br0" timeOffset="17082">29134 13326 8191,'11'0'0,"20"0"2239,10 1 0,8-2-2239,12-4 0,6-1 0,-5 4 0,3 2 0,-1-1 111,-8-3 0,-2-1 0,1 2-111,6 2 0,2 1 0,-3 1 0,-12-1 0,-1 0 0,3 0 0,5 0 0,4 0 0,2 0 0,0 0 0,-8 0 0,0 0 0,1 0 0,2 0 0,0 0 0,0 0 0,2 0 0,2 0 0,-1 0 0,-1 0 0,-2 0-121,1 0 1,-2 0-1,-1 0 1,0 0 0,-2 0 120,10 0 0,-2 0 0,-1 0 0,-4 0 0,-2 0 0,-3 0 0,1 0 1092,5 0 1,2 0 0,-2 0-1093,-7 0 0,-1 0 0,-1 0-60,19 0 0,-6 0 60,-23 0 0,-6 0 596,-4 0 1,-21 0-1,-1 0 1</inkml:trace>
  <inkml:trace contextRef="#ctx0" brushRef="#br0" timeOffset="19833">19026 14497 8191,'13'0'0,"13"0"1928,12 0 1,6 0-1929,-2 1 0,6-2 0,-3-1 0,7-1 0,3-1 0,-1 1 0,4-1 0,-1 1 0,3-2 0,2 0 205,-1-1 0,4-1 0,0-1 0,1 1 0,-3-1-205,-5 2 0,0 0 0,-2-1 0,-1 1 0,-3 0 0,16-2 0,-4 0 0,-3 1 0,-9 2 0,-1 0 0,-9 2 2056,9 3-2056,7 0 0,-43 0 0,-10 0 0</inkml:trace>
  <inkml:trace contextRef="#ctx0" brushRef="#br0" timeOffset="24648">26092 14505 8191,'5'-6'0,"1"1"5063,9 5-5063,10-6 2818,-2 4-2818,7-4 1719,-2 6-1719,5 1 0,5-2 0,8-4 0,5-1 0,-3 5 0,4 1 0,3-1 1202,0-4 0,3-2 0,1 1 1,1 1-1203,-2 3 0,1 2 0,1 1 0,2-3-586,-1-2 1,4-1 0,0 0 0,1-1 0,-2 1 585,-3 1 0,-1 1 0,0 0 0,0 0 0,2 0-861,-4 0 1,1 0 0,1 0 0,0 0 0,-2 1 0,-2-1 860,0 0 0,-2 1 0,-2-1 0,1 1 0,0-1 0,3 0 0,2 0 0,-1 0 0,-2 0 0,-3 1-391,11 1 0,-4 0 1,2 0 390,-2-2 0,3-1 0,1 0 0,-1 1 0,-1 2 0,1 1 0,-1 1 0,-1-1-253,-2 0 0,-1 0 1,-1 0-1,0 0 253,-5 0 0,1 0 0,-2 0 0,-3 0 0,19 0 0,-5 0 27,-5 0 1,-1 0-28,-1 0 0,0 0 1847,4 5 0,0 1-1847,-4-5 0,-1 1 760,1 4 0,-4-1-760,11-5 818,-38 0 1,-20 0 0,-8 0 0</inkml:trace>
  <inkml:trace contextRef="#ctx0" brushRef="#br0" timeOffset="30933">28671 16614 8191,'3'4'0,"0"-3"5063,38 4-5063,15-5 0,-5 1 0,12-1 0,3-1-40,-5-2 0,3-3 1,3 0-1,4 1 40,-18 2 0,3 0 0,2 1 0,2 0 0,-1-1 0,-1 0 0,-2-1 0,1-1 0,-1-2 0,-1 0 0,-1 0 0,2 1 0,0 0 0,7 2 0,3 1 0,0 0 0,-1 1 0,-3 0 0,-6-1 358,0-1 0,-4 0 1,-3 1-1,1 0-358,3 2 0,2 1 0,-3 1 0,-7-1 0,3 0 0,-7 0 5168,11 0-5168,-50 0 0,-3 0 0,-15 6 0,4-4 0,3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7T03:18:21.050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411 7692 8191,'-11'24'0,"-9"11"4764,18 6-4764,-8 5 2854,10-20-2854,9-8 1756,3-13-1756,41-15 0,-17-10 0,4-8 0,5-3 343,-3 4 0,2-3 0,4-1 1,1-2-1,2-1-343,-6 4 0,2-3 0,1-1 0,1 0 0,1-1 0,1 1 0,0 0 0,0 1 0,2 0 0,1 0 0,1 0 0,-1 0 0,0 1 0,-3 2 0,-3 0-34,11-5 1,-4 2 0,-1 0 0,-2 3 0,-1 1 33,8-2 0,2 0 0,-8 4 0,-16 10 0,-16 7 0,-21 5 0</inkml:trace>
  <inkml:trace contextRef="#ctx0" brushRef="#br0" timeOffset="2786">8132 9978 24575,'12'6'0,"21"-3"0,17-4 0,5 1 0,0 1 0,4 1 0,5 0 0,4-1-1284,-15-2 0,3-1 1,2 0-1,2-1 1,1 1-1,1-1 0,-1 2 1284,-3 0 0,2 0 0,0 1 0,1 0 0,-1 0 0,0 0 0,-1-1 0,-2 0-557,7-1 0,-1 0 1,-1-1-1,-1 0 1,-1 1-1,-1 0 557,8 1 0,1 1 0,-2 0 0,-4 1 0,-5-1 0,2 0 0,-7 0 0,0 0 688,1 0 1,-1-1-1,-4 2-688,2 3 0,-5 1 0,16-3 0,-41 6 0,-29-8 0</inkml:trace>
  <inkml:trace contextRef="#ctx0" brushRef="#br0" timeOffset="9468">7296 10723 24575,'15'5'0,"9"5"0,-6-3 0,29 16 0,15-19 0,-19 8 0,5 1 0,2-8 0,6-1 0,-2 0 0,-2 4 0,-2 1 0,4-2-447,-2-2 0,2-2 1,1 0-1,0 0 447,-1 1 0,0-1 0,1 0 0,1-1-1172,7-1 1,2-1 0,-1-1-1,-1 1 1172,-9 0 0,-1 0 0,-2 0 0,1 0 0,0 0 0,0 0 0,-1 0 0,-4 0-224,0 0 0,-3 0 0,1 0 224,5 0 0,1 0 0,0 0 0,2 0 0,0 0 0,-1 0 0,-4 0 0,0 0 0,-1 0-636,20-1 0,-2 2 636,-16 5 0,2 0 0,-4-4 0,4-2 0,1 1 0,1 3 0,1 1 0,1-2 0,-6-2 0,2-2 0,0 1 0,-1 0-1075,14 3 0,-1 2 0,-5-2 1075,3-2 0,-5 1 0,-9 4 0,-6-1 739,-13-5 0,-17 0 1,-2 0-1</inkml:trace>
  <inkml:trace contextRef="#ctx0" brushRef="#br0" timeOffset="15735">5901 10873 8191,'-6'-5'0,"2"-1"5063,-1 0-5063,-1-3 2818,-9 8-2818,-14-4 1719,4 5-1719,-17 0 6784,11 0-6784,-26 8 0,24-2 0,-1 0 0,-13 4 0,-1 1 0,0 0 0,0-1 0,4-4 0,3 0 0,5 6 0,4-1 0,-15-7 0,-7 26 0,1-11 0,17 4 0,-1 1 0,-19-2 0,27 3 0,2-2 0,-3-12 0,-5 23 0,1-5 0,-3-1 0,4-1 0,8 2 0,9-10 0,-3 11 0,7-8 0,2 0 0,5-5 0,5 3 0,0-8 0,0 12 0,6 2 0,2 11 0,12 8 0,-11-17 0,18 6 0,-13-13 0,15 12 0,-4-1 0,-1-4 0,-2-6 0,6-6 0,4 4 0,11 4 0,10 7 0,-22-18 0,1-1 0,22 5 0,-18-8 0,1-1 0,22 2 0,-14 0 0,2 1 0,1 0 0,0-1-660,0-4 1,-1 0 659,-1 0 0,-1-2 0,-9-4 0,1 0-184,11 0 0,3 0 184,4 0 0,2 0 0,6 0 0,-2 0 0,-8 0 0,-3 0-658,-8 0 1,-3 0 657,17 0 0,9 0 0,-32 0 0,1 0 601,0 0 1,0 0-602,25-6 367,-19 4-367,-11-10 1432,-8 10-1432,9-10 0,1 5 0,10-14 0,-8-2 0,-8 2 0,-3-4 0,-9-1 0,11-10 0,-9-6 0,-1 7 0,-7 5 0,-7 1 0,0-18 0,0-13 0,0-1 0,0 5 0,-7 24 0,6 2 0,-11 9 0,-3-12 0,-7-4 0,-3-5 0,5 11 0,10 5 0,-12 11 0,8-6 0,-19-1 0,1-3 0,-5 5 0,2-6 0,-11-4 0,6 0 0,-16-2 0,21 18 0,-1 3 0,-17 0 0,17 1 0,1 0 0,-14 8 0,7-8 0,-4 0 0,2 9 0,-1 0 0,-11-9 0,-1 0 0,6 8 0,0 1 0,7-4 0,3 0 0,-9 5 0,17 0 0</inkml:trace>
  <inkml:trace contextRef="#ctx0" brushRef="#br0" timeOffset="37185">10360 14924 24575,'0'-11'0,"5"0"0,14 5 0,32-7 0,3 11-627,-14-3 1,1 1 626,24 4 0,-6 0 0,5 0 0,-20 0 0,0 0 0,2 0 0,4 0 0,0-1 0,0 2-635,-1 3 1,-1 0-1,-2 0 635,8-3 0,1 1 0,-2 6 0,3 1 0,1-1 0,0-6 0,-1-3 0,4 3 0,-4 3 0,3 2 0,1 0 0,0-2 0,-2-3 0,1-2 0,0 0 0,2 1 0,-5 3 0,2 1 0,1 1 0,-1 0 0,-2-3 0,6-1 0,-2-2 0,-1 0 0,1 1 0,5 4 0,2 2 0,-2 0 0,-4-2 0,-2-3 0,-3-2 0,-4 1 0,11 5 0,-5 0 0,-12-6 0,-3 0 0,13 0 0,-14 0 0,4 0 0,6-1 0,1 2-183,8 3 1,2 2 182,-15-5 0,1-1 0,-3 1-379,1 4 0,-3 0 379,2-4 0,-4-2 0,12 1 2066,-4 0-2066,-5 0 0,-6-6 0,-23-5 98,-24-6 1,4 6-1,-13 2 1</inkml:trace>
  <inkml:trace contextRef="#ctx0" brushRef="#br0" timeOffset="39018">1450 15620 24575,'-6'5'0,"15"-4"0,8 9 0,42 1 0,-4-7 0,4-1-968,-2 2 1,7 0 967,-8-1 0,7 0 0,2-1 0,-1-1-641,-3 0 1,-1-2 0,1 1-1,4 0 641,-10 0 0,4 2 0,1 0 0,1-1 0,-1 0 0,-3 0-896,2-2 1,-2 0 0,-1-1 0,0 1 0,0 1 895,1 1 0,0 1 0,0 0 0,-1 0 0,-3-1 0,0 0 0,-2-2 0,-1 1 0,3 0-412,1 1 1,1 1-1,2 0 1,1 0-1,0-1 412,4 1 0,-1 0 0,2 0 0,1 0 0,2-1 0,-10-1 0,1-1 0,2 0 0,0 0 0,0 0 0,0 1 0,-1 0-441,7 3 1,1 1 0,-1 0 0,0 0 0,-2 0-1,-1-1 441,3-3 0,-2 0 0,-1-1 0,0 0 0,1 1 0,-8 1 0,2 0 0,0 0 0,0 0 0,-2 1 0,-2-1-19,11 2 1,-3-1-1,0 1 1,1-2 18,-6-1 0,2 0 0,-1-1 0,0 0 0,-2 1 0,5 2 0,-1 1 0,-3 0 0,-4-2 0,-2-1 0,-3-1 0,-3-1 0,11 1 0,-6 0 2619,-1 0-2619,0 0 2036,-17 0-2036,-6 0 1410,-31-8 0,6 6 1,-17-7-1</inkml:trace>
  <inkml:trace contextRef="#ctx0" brushRef="#br0" timeOffset="41268">11353 15756 24575,'16'0'0,"-1"0"0,-4 0 0,4 0 0,34-9 0,1 8 0,9 0 0,-13-3 0,5-2 0,1-1 0,0 3-1260,1 2 1,-1 2 0,1 0 0,2-1 1259,8-2 0,2-1 0,0 1 0,-2 0 0,-12 2 0,-3 1 0,1 1 0,4-1 0,3 0 0,3 0 0,1 0 0,1 0 0,-1 0-491,-4 0 1,-1 0 0,0-1 0,1 1 0,0 1 490,5 1 0,1 1 0,1 0 0,-3-1 0,-3 0 0,12-1 0,-5 0 0,-5 0 0,8 6 0,-12-1 0,-14-6 0,-8 0 0,-22 0 0,-6 0 0</inkml:trace>
  <inkml:trace contextRef="#ctx0" brushRef="#br0" timeOffset="99949">19429 12923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7T03:20:45.835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18896 2911 24575,'22'0'0,"18"0"0,-1 0 0,6 0 0,-1 0 0,4 0 0,2 0 0,10 0 0,3 0 0,7 0 0,-18 0 0,5 0 0,3 0 0,1 0 0,-2 0 0,-3 0-1020,12 0 0,-4 0 1,-1 0-1,4 0 1020,-4 0 0,4 0 0,0 0 0,-2 0 0,-7 0 0,5 0 0,-7 0 0,-1 0 316,-5 0 0,-1 0 0,-2 0-316,17 0 0,-3 0 0,-3 0 0,-1 0 367,-5 0 1,-2 0-368,-4 0 0,-1 0 0,-5 0 0,-1 0 0,-4 0 0,-2 0 2124,21 0-2124,-12 0 272,-13 0-272,-7 0 0,-6 0 0,-1 0 0,1 0 0,0 0 0,2 0 0,-2 0 0,-1 0 0,-6 0 0,-4 0 0,-3 0 0</inkml:trace>
  <inkml:trace contextRef="#ctx0" brushRef="#br0" timeOffset="5133">24914 1658 24575,'-25'0'0,"-18"0"0,-22 5 0,26 0 0,1 2 0,-1 2 0,1 2 0,4 1 0,2 1 0,-22 16 0,7 3 0,7 2 0,2 8 0,5 2 0,4 3 0,5 3 0,8 1 0,6 0 0,7 0 0,3-3 0,2-2 0,6-2 0,8 0 0,11 0 0,12 2 0,-13-21 0,3 1 0,7 2 0,3 0 0,8 2 0,3-1 0,4-1 0,2-1 0,1 0 0,2-3 0,2 0 0,1-1-137,-20-9 1,0-1-1,1 0 137,0 0 0,1-2 0,0 0 0,19 4 0,0-2 0,-3-2 0,0-1 0,-1-1 0,-1-2 0,-1-1 0,0 0 0,1-3 0,-1 0 0,0-2 0,-1 0 0,3-1 0,1 0 0,4 0 0,-1 0 0,-1 0 0,0 0 0,-1-2 0,-2-2 0,-5-2 0,-2-3 0,-3-2 0,-1-3 0,0-2 0,0-1 0,-1-2 0,-1 0 0,-1-1 0,0 0 0,-3-1 0,0-1 205,-3-1 0,-2 0-205,0-1 0,-2-1 0,-2-2 0,0 0 0,-4 1 0,-2-2 0,-4 3 0,-3-1 0,9-27 0,-12-8 0,-12 27 0,-2-2 0,-1-6 0,-2-1 0,1-5 0,-2 0 0,0 1 0,-1 0 0,-3 1 0,-3 2 0,-2 4 0,-3 1 0,-4 3 0,-3 1 0,-3 2 0,-2 2 0,-3-1 0,-3 2 0,-2 2 0,-1 2 0,-3 3 0,-2 1 0,-1 2 0,-1 2 0,0 2 0,-2 3 0,-4 1 0,-1 2 0,-5 1 0,-1 2 0,-8 2 0,-1 0 0,-3 1 0,1 1 0,-1 0 0,1 1 0,0 0 0,0 1 0,4 0 0,-1 0 0,-3 1 0,-1 0 0,0 0 0,0 0 0,2 0 0,1 1 0,1 0 0,1 3 0,3 0 0,2 2 0,4 1 0,2 3 0,4 0 0,2 2 0,6-1 0,3 0 0,-18 11 0,17-3 0,14-4 0,13-6 0,5-4 0</inkml:trace>
  <inkml:trace contextRef="#ctx0" brushRef="#br0" timeOffset="6831">18291 2276 24575,'0'24'0,"1"7"0,4 7 0,4 4 0,4 0 0,3-11 0,2-10 0,9-11 0,17-15 0,-8-6 0,5-5 0,-1-1 0,3-4 0,1 0-446,10-5 1,1-2 0,2 0 445,-11 5 0,1 0 0,1 0 0,-1 1 0,13-6 0,-1 0 0,-2 3 0,-9 4 0,-2 1 0,-2 1 0,7-2 0,-6 2 0,12-5 0,-27 12 0,-14 6 0,-9 4 0,-3 1 0</inkml:trace>
  <inkml:trace contextRef="#ctx0" brushRef="#br0" timeOffset="9851">22177 2078 24575,'40'-37'0,"-7"10"0,4-1 0,13-10 0,3-2-514,-11 9 0,0-1 0,1 0 514,0 0 0,1-1 0,-1 2 0,-3 1 0,0 0 0,-1 1 0,-1 3 0,0 0 0,1-1 0,9-7 0,2-1 0,-3 2 0,6-4 0,0 1 62,-9 5 0,2-1 0,-2 3-62,2 1 0,-1 2 165,1 1 0,1 2-165,0 2 0,2 3 0,-2 1 0,1 3 0,0 1 0,0 2 388,-1 2 1,0 1-389,-1 1 0,0 0 124,1 1 1,0 0-125,1 0 0,0 2 0,3 0 0,0 1 0,1 0 0,-1 2 0,-1 1 0,-1 0 0,-2 0 0,-2 0 0,-6 0 0,-2 0 0,28 2 0,-13 4 0,-12 4 0,-7 3 0,-3 1 0,-4-1 0,-2-1 0,-3-2 0,-5-1 0,-1-1 0,-3-1 0,1-3 0,-1-1 0,-2 0 0,-3-1 0,-3-2 0,-2-3 0,-2-5 0,-3-8 0,-4-10 0,-5-8 0,-3-3 0,1-1 0,1 5 0,5 6 0,2 9 0,3 7 0,1 6 0,1 7 0,2 6 0,4 10 0,3 5 0,4 5 0,2 0 0,-2-4 0,-4-2 0,-3-4 0,-4-2 0,-1-2 0,0-2 0,-2-2 0,-7-1 0,-14-1 0,-17 1 0,-18 2 0,22-4 0,-2 0 0,-3 1 0,0 0 0,-1 0 0,-1 1 0,2 0 0,2 0 0,5-1 0,1 0 0,-25 8 0,9-2 0,24-6 0,5-4 0</inkml:trace>
  <inkml:trace contextRef="#ctx0" brushRef="#br0" timeOffset="13584">29770 4015 24575,'43'0'0,"-3"0"0,7 0 0,9 0 0,9 0 0,4 0-1454,-16 0 0,2 0 0,3 0 1,2 0-1,2 0 1454,-6 0 0,1 0 0,2 0 0,2 0 0,0 0 0,0 0 0,0 0-327,3 0 0,2 0 0,-1 0 0,1 0 0,1 0 0,-2 0 0,1 0 327,-2 0 0,0 0 0,-1 0 0,1 0 0,-1 0 0,0 0 0,-1 0 0,-3 0 0,0 0 0,0 0 0,-1 0 0,-1 0 0,-1 0 0,-2 0 121,9 0 1,-3 0-1,-1 0 1,-1 0-1,-1 0-121,7 0 0,-2 0 0,-1 0 0,-3 0-83,5 0 0,-3 0 1,-3 0 82,10 0 0,-5 0 1382,-12 0 0,-5 0-1382,19 0 4031,-25 0-4031,-17 0 490,-10 0 1,-6 0 0,-3 0-1</inkml:trace>
  <inkml:trace contextRef="#ctx0" brushRef="#br0" timeOffset="19432">21190 5791 24575,'48'0'0,"-14"0"0,3 0 0,10 0 0,3 0 0,11 0 0,3 0 0,-18 0 0,2 0 0,1 0-547,5 0 0,2 0 0,1 0 547,-8 0 0,1 0 0,2 0 0,0 0-390,4 0 1,2 0-1,1 0 1,0 0 389,3 0 0,2 0 0,0 0 0,0 0 0,1 0 0,0 0 0,0 0 0,0 0 0,-1 0 0,0 0 0,-1 0 0,-1 0 0,-3 0 0,-1 0 0,-1 0 0,-1 0-198,10 0 1,-2 0 0,-2 0 197,-8 0 0,-1 0 0,-4 0 0,11 0 0,-5 0 0,-14 1 0,-4 0 1078,19 1-1078,-22 1 502,-15-1 1,-12-1 0,-3 1 0</inkml:trace>
  <inkml:trace contextRef="#ctx0" brushRef="#br0" timeOffset="29898">25126 6200 24575,'20'0'0,"19"4"0,2 2 0,8 1 0,-2-1 0,6 1 0,2-1-1167,-3-1 0,4 0 0,1 0 0,3-1 1167,-5 0 0,3-1 0,1 0 0,0-1 0,1 0 0,3 0 0,-1-1 0,2 0 0,1-1 0,4-1 0,-8 0 0,4-2 0,2 0 0,1 0 0,-1-1 0,-1 0 0,-4 0 0,-3 1 0,-3-1 0,-1 1 0,0-1 0,0-1 0,2 1 0,9-2 0,2 0 0,1-1 0,-1 0 0,-3 0 0,-4 0 0,2-1 0,-5 0 0,-2-1 0,-1 1 0,13-2 0,-3 0 0,-2 1 353,-8 1 0,-3 1 1,-1-1-354,15-2 0,-4 0 418,-14 3 1,-3 2-419,-7 0 0,-2 1 0,18-2 0,-15 2 2445,-14 1-2445,-9 1 326,-6 1-326,-2-1 0,-5 2 0,1-2 0</inkml:trace>
  <inkml:trace contextRef="#ctx0" brushRef="#br0" timeOffset="32732">28693 4789 24575,'-13'0'0,"-12"5"0,-19 10 0,-13 9 0,26-10 0,2 0 0,-19 10 0,15-6 0,14-6 0,6-2 0,2 0 0,-1 0 0,4-1 0,2-1 0,1-1 0,3-2 0,1 0 0,3-3 0,9 0 0,22-1 0,25-1 0,-17 0 0,2 0 0,6 0 0,1 0 0,-2-1 0,0 0 0,-5 1 0,-1-2 0,23 0 0,-21 0 0,-16 1 0,-15 1 0,-13 0 0,-15 0 0,-19 0 0,-20-5 0,19 0 0,-2-2 0,-4-1 0,-1-3 0,-1 0 0,2-2 0,1 1 0,2-1 0,3 0 0,2-1 0,-23-11 0,9 0 0,7 3 0,8 2 0,4 2 0,5 5 0,7 3 0,8 5 0,6 5 0,10 10 0,9 14 0,7 15 0,8 15 0,0 3 0,-1-2 0,-3-6 0,-4-12 0,-4-7 0,-4-9 0,-4-8 0,-3-6 0,-2-5 0,-1-2 0,-1-2 0,2-10 0,2-21 0,2-18 0,0-9 0,-1 10 0,0-2 0,-1 3 0,0-3 0,0 3 0,0 0 0,-1 5 0,0 6 0,-1 3 0,4-14 0,-4 21 0,-4 15 0,-1 8 0</inkml:trace>
  <inkml:trace contextRef="#ctx0" brushRef="#br0" timeOffset="70050">30089 6122 24575,'39'0'0,"0"0"0,13 3 0,5 1 0,0 0 0,5 0 0,2 0-1181,-5 0 0,2 0 1,2 0-1,0 0 1181,-8-1 0,1 1 0,0-1 0,1 0 0,0-1 0,2 0 0,0-1 0,0 1 0,-1-1 0,-1 0 0,8 0 0,-2-1 0,-1 1 0,-1-1 107,-8 1 0,-1-1 1,-1 0-1,-2-1-107,8 1 0,-2 0 0,-3 0 490,10 0 1,-4 0-491,-10 0 0,-5 0 0,13 0 0,-25 0 2404,-14 0-2404,-9 0 909,-1-5-909,-4 0 0,-1 0 0,0 2 0</inkml:trace>
  <inkml:trace contextRef="#ctx0" brushRef="#br0" timeOffset="71648">19968 7287 24575,'37'0'0,"-5"0"0,5 0 0,16 0 0,6 0 0,-5 0 0,5 0 0,3 0-1076,-8 0 0,3 0 1,1 0-1,1 0 1076,6 0 0,1 0 0,1 0 0,1 0 0,-12 0 0,1 0 0,0 0 0,-1 0 0,0 0 0,7 0 0,0 0 0,-1 0 0,-2 0 71,-6 0 0,-1 0 1,-1 0-1,-2 0-71,6 0 0,-1 0 0,-4 0 462,10 0 0,-5 0-462,-14 0 0,-6 0 0,6 0 0,-22 0 0,-14 0 0,-2 0 0</inkml:trace>
  <inkml:trace contextRef="#ctx0" brushRef="#br0" timeOffset="72916">25504 7258 24575,'15'0'0,"18"0"0,12 0 0,8 0 0,9 0 0,4 0-1404,-5 0 1,4 0 0,2 0 0,2 0 1403,-14 0 0,2 0 0,0 0 0,2 0 0,-1 0 0,0 0-310,1 0 1,0 0-1,0 0 1,0 0 0,-1 0-1,1 0 310,-2 0 0,-1 0 0,1 0 0,0 0 0,-1 0 0,2 0 0,2 0 0,1 0 0,0 0 0,0 0 0,0 0 0,0 0 0,-3 0 0,0 0 0,-1 0 0,0 0 0,1 0 0,2 0 0,4 0 0,0 0 0,0 0 0,2 0 0,3 0 0,2 0 0,-11 0 0,4 0 0,2 0 0,1 0 0,1 0 0,0 0 0,-2 0 0,-1 0 0,-2 0 0,3 0 0,-1 0 0,-3 0 0,0 0 0,1 0 0,1 0 0,2 0-131,-5 0 1,3 0 0,2-1 0,1 1 0,-1 0 0,-1-1 0,-2 1 0,-3 0 0,-4-1 130,10 0 0,-4 0 0,-4 0 0,-2 0 0,0-1 0,7 1 0,-2-2 0,-1 1 0,-4 0-66,6-1 0,-4 0 1,-4 1 65,9-1 0,-5 0 1010,-10 2 1,-4 0-1011,21 1 2697,-19 0-2697,-13 0 3779,-10 0-3779,-9 0 0,-8 0 0,-2 0 0</inkml:trace>
  <inkml:trace contextRef="#ctx0" brushRef="#br0" timeOffset="82285">18248 5015 24575,'-34'-9'0,"-6"1"0,-8 0 0,1 3 0,7 4 0,10 1 0,8 1 0,7 4 0,4 8 0,-1 7 0,0 10 0,-3 6 0,-4 6 0,-1 6 0,0 2 0,1 4 0,3 4 0,4 6 0,8-29 0,1 1 0,0 2 0,1 0 0,1-1 0,1 1 0,1-1 0,2-1 0,3-2 0,3-1 0,4-2 0,2-1 0,5-1 0,1-2 0,22 22 0,-6-8 0,-8-8 0,-10-9 0,-8-6 0,-5-4 0,-5-1 0,-7 2 0,-11 5 0,-15 5 0,-16 2 0,-8-2 0,-2-9 0,1-7 0,6-5 0,7-4 0,9-3 0,12-3 0,12-5 0,7 0 0,8 2 0,16 3 0,23 4 0,-10 3 0,3 2 0,7 3 0,1 3 0,2 4 0,-2 3 0,-3 5 0,-4 2 0,-5 3 0,-3 1 0,-5 2 0,-4 1 0,-4 1 0,-2 2 0,-1 6 0,-1 1 0,-1 7 0,0 1 0,0 3 0,-2 0 0,1 2 0,-2-2 0,-1-5 0,-1-2 0,-1-8 0,0-3 0,3 17 0,1-20 0,4-13 0,9-7 0,11-4 0,20-16 0,-17-3 0,2-6 0,-2-1 0,3-5 0,1-3-826,1-4 0,2-4 0,1-4 0,2-3 826,-8 2 0,3-4 0,1-2 0,-1 0 0,-2 1 0,-2 5 0,2 0 0,-2 3 0,-2 1 0,0-2 0,-1-7 0,1-1 0,0 1 0,0 0 0</inkml:trace>
  <inkml:trace contextRef="#ctx0" brushRef="#br0" timeOffset="92149">17858 9284 24575,'4'11'0,"5"7"0,4 8 0,6 1 0,2-7 0,5-8 0,11-9 0,24-21 0,-16-4 0,4-7 0,-8 2 0,3-2 0,-1-2-327,5-5 0,1-1 0,-1-2 327,-1 1 0,-1-1 0,-1 1 0,-5 2 0,-2 0 0,-3 1 0,9-12 0,-5 2 0,-9 6 0,-3 2 0,-6 6 0,-2 3 0,6-17 0,-6 4 0,-1-4 0,-10 19 0,0 1 0</inkml:trace>
  <inkml:trace contextRef="#ctx0" brushRef="#br0" timeOffset="103983">21351 12656 24575,'40'0'0,"0"0"0,7 0 0,2 0 0,4 0 0,4 0-936,-3 0 1,2 0 0,3 0 0,-1 0 935,2 0 0,1 0 0,0 0 0,0 0 0,-2 0 0,1 0 0,-2 0 0,-1 0 218,8 0 0,-2 0 1,-4 0-219,9 0 0,-6 0 362,-15 0 1,-4 0-363,17 0 0,-16 0 0,-12 2 1922,-14 0-1922,-12 1 439,6 0-439,38-2 0,4 0 0,10 0 0,-18 1 0,4 0 0,2 0 0,2 1-535,-4 0 0,3 1 0,1 0 0,1 1 1,0 0 534,4 1 0,1 1 0,1 0 0,-1 0 0,0 1 0,-2 1 0,0 0 0,0 0 0,-1 0 0,-2 1-350,9 1 0,-1 1 0,-1-1 0,-2 1 350,-6-3 0,-2 1 0,0 0 0,2-1 0,7 1 0,4 1 0,-2-1 0,-3-2 0,-2 1 0,-3-2 0,2 0 0,-4-1 0,3 0 0,-1 0 0,-6-2 0,9 1 0,-4-2 0,-5-1 0,-1 0 0,-8-1 0,-2 0 0,-4 1 0,0-1 1232,4 0 0,0 0-1232,4 0 0,0 0 805,6 0 0,1 0-805,2 0 0,0-1 0,-3 0 0,-1 0 0,-2 0 0,-2 0 0,-7 0 0,-2 0 0,23 0 0,-14 0 0,-9 1 0,-9 1 0,-5 0 0,-5-1 0,-2-1 0,-6 0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7T03:22:48.850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4143 3499 24575,'4'15'0,"10"14"0,9 18 0,-2-8 0,1 1 0,11 14 0,-14-23 0,-2-4 0,0-9 0,-5-9 0,-1-4 0,0-3 0,15-22 0,8-13 0,8-10 0,-7 7 0,5-4 0,3-2 0,2-2-699,-8 7 0,3-2 0,1-1 0,1 0 0,1-2 0,0 1 699,0 0 0,1 0 0,1 0 0,0-1 0,1 0 0,-1 1 0,0 0 0,-1 1 0,1 0 0,0 1 0,-1 0 0,0 0 0,0 1 0,-2 1-277,2-1 0,0 0 0,-1 1 0,-1 1 0,-1 1 0,-1 1 277,10-8 0,-1 1 0,-2 3 0,-4 2 0,-2 2 0,-4 3 0,-2 3 0,3-1 0,-5 4 0,6-2 0,-20 14 3766,-9 6-3766,-7 2 522,-2 2 1,-1 2-1,0-1 1</inkml:trace>
  <inkml:trace contextRef="#ctx0" brushRef="#br0" timeOffset="24648">17230 5538 8191,'-11'-5'0,"20"4"1528,34-1 0,16-1-1528,-4 4 0,5-2 0,-12-1 0,6-2 0,2 0 0,-2 1 326,9 1 1,0 2 0,4-2-327,-10 0 0,3-1 0,2-1 0,1 1 0,1 1 12,-8 2 0,0-1 0,1 1 0,1 1 0,0-1 0,1 0-12,6 0 0,1 0 0,0 0 0,1 0 0,0 0 0,-2 0 0,-2 0 0,1 0 0,-1 0 0,-2 0 0,-2 0 0,-5 0 0,2 0 0,-5 0 0,-3 0 0,-2 0 0,27 0 0,-22 0 0,-42 0 0</inkml:trace>
  <inkml:trace contextRef="#ctx0" brushRef="#br0" timeOffset="37083">20211 6330 24575,'6'5'0,"8"-4"0,2 9 0,11-9 0,-1 4 0,7-5 0,6 0 0,16 0 0,10 0-829,-14 0 1,3 0 0,4 0 828,1 0 0,5 0 0,2 0 0,0 0 0,-13 0 0,1 0 0,0 1 0,0-1 0,-3-1 0,5-2 0,-3-1 0,0 1 0,2 0 0,5 2 0,2 1 0,-1-1 0,-4 0 0,3-3 0,-4-1 0,1 1-334,7 3 1,2 2 0,-3-1 333,-11 0 0,-2 0 0,-5 0 0,1 0 0,-7 0 0,10 0 0,-45 26 0,0-19 0,-10 19 0</inkml:trace>
  <inkml:trace contextRef="#ctx0" brushRef="#br0" timeOffset="39232">11388 7417 24575,'38'0'0,"-4"0"0,6 0 0,22 6 0,6 0-1658,-7-4 0,6-1 1658,-12 4 0,5 2 0,2 0 0,0-1-839,-2-1 1,-1-1 0,2 0 0,3 0 838,-11 1 0,3 0 0,1 0 0,0 0 0,1 0 0,0 0 0,1-2 0,0 0 0,1 0 0,-1 0 0,0-1 0,0 1 0,7 0 0,-1 0 0,0 0 0,-1-1 0,-4 0 0,2-2 0,-4 0 0,-1-1 0,-2 2 0,13 2 0,-2 1 0,-9 0 285,-11-3 1,-7 1 0,24 9 0,-41-11 0</inkml:trace>
  <inkml:trace contextRef="#ctx0" brushRef="#br0" timeOffset="57099">15484 8338 8191,'3'0'0,"21"0"5063,42 0-5063,-24 0 0,4 0 0,17 0 0,2 0 0,-16 0 0,0 0 0,-3 0 0,1 0 0,-1 0 1251,11 0 1,1 0-1252,-11 0 0,3 0 0,0 0 19,2 0 0,1 0 0,-3 0-19,9 0 0,-1 0 0,4 0 0,-2 0 2730,-18 0 1,0 0-2731,18 0 0,4 0 0,-2 0 0,0 0 0,1 0 0,-3 0-521,-9 5 0,-4 0 521,-11-3 0,0-1 93,12 4 1,2 0-94,6-5 0,3 0 0,-11 0 0,2 0 0,-1 0 0,-1 0 0,-1 0 0,-3 0 266,10 0 0,-3 0-266,-5 0 0,-3 0 0,13 0 17,-14 0 0,4 0-17,5 0 0,3 0 0,11 0 0,1 0 0,-8 0 0,-3 0 35,-4 0 0,-4 0-35,-10 0 0,0 0 72,15 0 0,2 0-72,-1 0 0,1 0 0,11 0 0,-1 0 0,-6-5 0,-4 0 936,-10 2 0,-4-1-936,16-8 0,-31 8 0,-15 4 0</inkml:trace>
  <inkml:trace contextRef="#ctx0" brushRef="#br0" timeOffset="60231">8611 9252 24575,'38'0'0,"-1"-5"0,5-1 0,0 5 0,4 0 0,3 1-3277,14-4 0,4 0 0,0 1 3157,-4 2 0,0 1 0,1 1 120,-11-1 0,1 0 0,-1 0 0,-4 0 1327,17 0 0,-5 0-1327,-4 0 0,-6 0 0,2 0 0,-39 0 0</inkml:trace>
  <inkml:trace contextRef="#ctx0" brushRef="#br0" timeOffset="62349">25576 6186 24575,'5'-17'0,"11"-14"0,6 10 0,6-7 0,10 2 0,-5 17 0,7-9 0,-9 17 0,-10-4 0,-5 10 0,-6-4 0,7 18 0,2-2 0,7 18 0,-12-7 0,7 8 0,-19-5 0,3 2 0,-1 5 0,-4 4 0,0 3 0,0 14 0,0 3 0,0-3 0,0-4 0,0-11 0,0-3 0,0 23 0,6-24 0,0-7 0,19-13 0,-10-1 0,12-17 0,0 7 0,0-9 0,5-5 0,-11-5 0,-11-2 0,-13 36 0,0 12 0,-6 3 0,-2 5-756,10 1 1,-1 2 755,-9-1 0,-1 1 0,10-1 0,1 0 0,-5-4 0,1-1 0,5 14 0,0-9 0,-5-30 0,4-2 0,-13-13 1511,2 9-1511,-14-3 0,-5-1 0,3 7 0,-2-12 0,10 5 0,-18 3 0,13-7 0,-3 6 0,19-8 0</inkml:trace>
  <inkml:trace contextRef="#ctx0" brushRef="#br0" timeOffset="75566">18991 10144 24575,'15'0'0,"12"0"0,5 0 0,6 0 0,8 0 0,2 0 0,16-6 0,2 0-753,-5 4 1,3 1 752,-4-3 0,5 0 0,1 0-752,-2 4 0,0 1 0,4-2 752,-5-1 0,4-2 0,1 0 0,-1 1 0,-2 2 0,2 1 0,-3 0 0,-1-2 0,5-2 0,-3-1 0,-2 1 0,-6 3 0,-1 2 0,-5-1 0,0 0 0,0 0-343,-2 0 0,5-1 1,1 2 342,3 3 0,1 1 0,2-1 0,-8-3 0,1-1 0,0 1 0,-2 0 0,6 3 0,-3 1 0,0-1 0,3-3 0,1-2 0,-3 1 0,-6 0 0,-1 0 0,1 0 0,5 0 0,2 0 0,0 0 0,2 0 0,0 0 0,-4 0 0,4 0 0,-3 0 0,7 0 0,-5 0 0,6 0 0,-28 0 0,-2 0 0,0 0 924,-10 0-924,-12 0 0,-2 0 0,-5 0 0</inkml:trace>
  <inkml:trace contextRef="#ctx0" brushRef="#br0" timeOffset="97050">24398 8322 24575,'-5'-6'0,"-6"-3"0,-6 7 0,1-2 0,-5 4 0,0 0 0,-11 0 0,-28 8 0,14 3 0,-17-1 0,22 14 0,-18-6 0,26-2 0,0 2 0,-8 0 0,1 0 0,9-5 0,0 1 0,-1 1 0,1-1 0,-17 12 0,10-5 0,0 2 0,-17 11 0,24-13 0,3 0 0,-2 14 0,14-7 0,-1 10 0,11-3 0,0-7 0,6-3 0,0-6 0,0 7 0,4 1 0,2 5 0,6 2 0,4-14 0,-8 9 0,10-15 0,-6 7 0,18-1 0,10 1 0,-6 0 0,3-11 0,-16 2 0,8-4 0,11-1 0,19 8 0,-21-9 0,0 0 0,-3-1 0,0 1-209,2-1 0,-1 0 209,20-5 0,-17 4 0,2 2 0,6-5 0,1 0 0,12 4 0,2 0 0,0 0 0,-2 0 0,-13-4 0,1 0 0,4 5 0,1-2 0,-6-3 0,1-2 0,8 1 0,2 0 0,2 1 0,0-2-716,-7-3 0,-2-2 716,-8 1 0,-1-2 0,0-3 0,-2-1 0,19-1 0,0-3 0,-19 14 388,-11-12-388,-8 12-6300,24-14 6300,-7-2 978,18 5-978,-26-3 0,1 0 0,32-4 0,-29 1 0,0-1 0,17-7 0,-17-4 0,-12 7 6784,-5-4-6784,4-5 0,-14 5 0,8-17 0,-13-6 0,-11-14 0,4 26 0,-2 1 0,-10-10 0,-5-2 0,13 28 0,-24-16 0,-4-4 0,6 12 0,-3 0 0,8 8 0,0 1 0,-5-2 0,1 3 0,-9 0 0,9 5 0,-3-1 0,-3 0 0,0 2 0,0 1 0,0 1 0,-3-2 0,3 3 0,-6 8 0,-6-7 0,10 9 0,4 0 0,-3 0 0,-5 4 0,-3 2 0,-19 3 0,-2 1-1021,8-4 0,1 2 1021,-2 9 0,2 0 0,11-10 0,0 2 0,-3 9 0,-1 2 0,-7-1 0,4-3 0,20-4 0,3-1 0,-26 8 0</inkml:trace>
  <inkml:trace contextRef="#ctx0" brushRef="#br0" timeOffset="103231">17217 12095 24575,'11'0'0,"11"-8"0,-3 6 0,17-7 0,2-1 0,26 8-1099,-24-9 0,4-1 1099,12 10 0,5 1-943,-14-3 1,2 0-1,1 0 943,4 3 0,1 2 0,1-1 0,6 0 0,2 0 0,-1 0-1411,-1 0 1,-1 0 0,0 0 1410,0 0 0,-1 0 0,0 0 0,-5 0 0,0 0 0,-2 0-330,-2 0 1,-1-1 0,3 2 329,-5 2 0,3 0 0,0 1 0,1-1 0,0-2 0,0 0 0,0-1 0,0 1 0,3 2 0,0 1 0,-1 0 0,-3-2 0,1-1 0,-3-2 0,-6 1 0,-4 0 0,-9 0 0,-16 0 0</inkml:trace>
  <inkml:trace contextRef="#ctx0" brushRef="#br0" timeOffset="109550">25387 10493 24575,'-6'-5'0,"2"-1"0,10-9 0,1-1 0,21-11 0,-12 14 0,27-21 0,-15 24 0,17-11 0,3 6 0,-14 13 0,13-6 0,-24 8 0,7 5 0,-7 10 0,-11 2 0,14 19 0,-22-5 0,19 27 0,-12 2 0,-1-16 0,0 4 0,-3 14 0,-3 5 0,0-20 0,0 0 0,-2 2-309,-1 8 1,-2 2-1,1 0 309,3-3 0,1-1 0,0-1 0,0-5 0,0-2 0,1-2 0,0 13 0,3-5 0,9-8 0,2-5 0,3 7 0,17-9 0,-3-22 0,-13-11 926,24-13-926,-8-15 0,2-1 0,-14-13 0,-18 18 0,-14 4 0,-2 1 0,-4 12 0,-6-7 0,-4 13 0,0 15 0,-7 30 0,15 6 0,4 16 0,1 0-802,2-17 1,2 0 0,0 1-1,1 3 802,1 0 0,-1 3 0,2 2 0,0-2 0,1-3 0,2 1 0,1-3 0,1-2 0,0-4-433,0 3 1,0-4-1,2-5 433,3-3 0,-2-7 0,-6 12 0,-7-22 0,-8-2 0,-11-7 2965,3 0-2965,-7-13 1539,-34 4-1539,28-5 0,-1-2 0,-15-2 0,-1-2 0,9-2 0,4-1 0,-10-4 0,19-1 0</inkml:trace>
  <inkml:trace contextRef="#ctx0" brushRef="#br0" timeOffset="110981">26735 10584 8191,'-6'8'0,"-4"7"2531,-6 14 1,-6 5-2532,-8 0 0,-3 2 0,-2 9 0,0-2 1409,5-15 0,1-2-1409,-12 21 1719,37-39-1719,13-10 6784,25-17-6784,25-11 0,-18 16 0,1 1 0,-6 1 0,-1 2 0,26-2 0,-51 3 0,-44 15 0,-17-4 0,17 2 0,1-2 0,-15-11 0,2-1 0,6-13 0,10 2 0,4 6 0,25 6 0,3 9 0,15 9 0,-6-2 0,8 22 0,4 0 0,8 14 0,-11-16 0,-1 0 0,8 14 0,4-2 0,-18-19 0,-2-51 0,-8-1 0,-2-6 0,0-3 0,-2-4 0,1-18 0,0 2 0,0 2 0,0-4 0,5 47 0,-4-3 0,13 17 0,-11-7 0,6 9 0</inkml:trace>
  <inkml:trace contextRef="#ctx0" brushRef="#br0" timeOffset="111782">27160 10353 24575,'-17'37'0,"-15"12"0,3 11 0,-2-13 0,7-1 0,8-30 0,30-13 0,25-19 0,-6 2 0,3 0 0,24-9 0,-16 8 0,-29 11 0,-18 2 0,-4-2 0,-21 4 0,-3 0 0,-24 0 0,-5 0 0,26-3 0,0-3 0,-27-16 0,30-1 0,20 18 0,21 17 0,16 29 0,1 6 0,-9-17 0,0 0 0,12 17 0,2 4 0,-13-34 0,1-14 0,-4-47 0,-11 4 0,-1-5 0,1-16 0,0-2-378,-5 12 1,0 3 377,0 6 0,0 5 0,0 9 0,0 7 0,-5 4 0,4 7 0,-4 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7T03:24:55.083"/>
    </inkml:context>
    <inkml:brush xml:id="br0">
      <inkml:brushProperty name="width" value="0.05292" units="cm"/>
      <inkml:brushProperty name="height" value="0.05292" units="cm"/>
      <inkml:brushProperty name="color" value="#A020F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44 925 24575,'0'13'0,"5"16"0,8 21 0,-3-17 0,2 0 0,1 0 0,2 0 0,13 19 0,-2-17 0,3-17 0,13-22 0,-9-9 0,3-6 0,-1-1 0,3-4 0,3-2-602,10-9 0,2-2 0,3-2 602,-9 6 0,2-2 0,1 0 0,-1 0 0,0-1 0,1 1 0,-2 0 0,0 0 0,-4 3 0,-1 0 0,-2 1 0,0 0-43,4-3 0,-2 0 1,-3 3 42,6-6 0,-5 4 0,-7 6 0,-3 2 0,12-7 0,-13 11 0,-6 8 1793,-6 3-1793,-4 4 35,-4 3 0,-3 2 0,-4 1 1</inkml:trace>
  <inkml:trace contextRef="#ctx0" brushRef="#br1" timeOffset="10415">26304 747 24575,'0'-11'0,"-5"5"0,4-4 0,-9 9 0,4-9 0,-9 9 0,-2-4 0,1 10 0,0 1 0,4 9 0,-9 18 0,2 17 0,3-10 0,1 4 0,7 0 0,3 1 0,0-1 0,2-2 0,10 15 0,15-24 0,13-16 0,23-31 0,-6 7 0,2-28 0,-21 10 0,-11-5 0,-3 14 0,-12 19 0,-2 26 0,-4 29 0,-2 13 0,1-21 0,0 2 0,0 2-186,-3 12 0,-1 1 0,1-2 186,1-14 0,0-3 0,-2-4 0,0-2 0,-3-8 0,-7-11 0,7-14 0,-13-7 0,-20-30 0,7-5 0,8-9 0,3-4 0,5-8 0,10 15 0,4 5 0,3 13 0,0 2 0</inkml:trace>
  <inkml:trace contextRef="#ctx0" brushRef="#br1" timeOffset="11033">26730 974 24575,'0'49'0,"4"-6"0,2 2 0,-5 0 0,0-1 0,4 1 0,0-1 0,-4-2 0,-2-5 0,1-7 0,0-6 0,0-18 0,-12-61 0,10-3 0,1-8 0,-3 23 0,-2-1 0,5-2 0,8-14 0,6-3 0,0 9 0,-5 12 0,3 6 0,11-2 0,2 8 0,-2 15 0,-4 19 0,0 16 0,-11 12 0,-10 6 0,-18 6 0,-6-10 0,-4-9 0,3 0 0,6-22 0,2 15 0,5-17 0,9 4 0,1-5 0</inkml:trace>
  <inkml:trace contextRef="#ctx0" brushRef="#br1" timeOffset="11499">26999 889 24575,'44'-9'0,"13"-8"0,-22 8 0,-4 0 0,-8-3 0,-7 7 0,-40 27 0,9 8 0,13 11 0,2 7 0,-3 1 0,0 2-508,3 2 0,0-1 508,0-9 0,0-6 0,0 2 0,0-6 0,0-12 0,5-4 0,-4-8 0,4-9 0</inkml:trace>
  <inkml:trace contextRef="#ctx0" brushRef="#br1" timeOffset="12065">27696 890 24575,'20'-10'0,"-1"-6"0,7 4 0,-8 2 0,-7 10 0,-2 6 0,-8 26 0,-11 16 0,8-14 0,1 2 0,-1 0 0,3-1 0,9 15 0,11-17 0,-14-18 0,3-4 0,-18-1 0,-4 1 0,-10-5 0,-3-1 0,4-5 0,-4-5 0,12 4 0,-1-4 0</inkml:trace>
  <inkml:trace contextRef="#ctx0" brushRef="#br1" timeOffset="12234">28117 981 24575,'0'0'0</inkml:trace>
  <inkml:trace contextRef="#ctx0" brushRef="#br1" timeOffset="12465">28355 855 24575,'0'15'0,"15"21"0,-3 15 0,18 4 0,-18-7 0,-9-22 0,-14-16 0,-7-13 0,8 1 0,3-7 0</inkml:trace>
  <inkml:trace contextRef="#ctx0" brushRef="#br1" timeOffset="12634">28499 753 8191,'27'-22'0,"0"1"0,8 0 0,2 2 2531,0-3 1,1 1-2532,8 0 0,-2 3 2818,3-1-2818,-10 5 0,-23 11 0,-14 7 0</inkml:trace>
  <inkml:trace contextRef="#ctx0" brushRef="#br1" timeOffset="13048">26379 2122 24575,'48'-19'0,"1"0"0,-1 0 0,1 0 0,5 1 0,3 0 0,2 1 0,3-1 0,3 2 0,-6 1 0,4 1 0,2 1 0,1-1 0,0 1 0,0 0 0,-3 0-1155,-6 1 1,0 1 0,-2-1 0,0 0 0,1 1 0,0 0 0,2 0 1154,6-1 0,3 1 0,2-1 0,-1 1 0,-2 1 0,-3 0 0,-6 0 0,8 0 0,-6 0 0,-3 0 0,0 0 564,-2 1 1,1-1-1,-5 1 1,-10 1-565,11-6 1278,-75 8-1278,-23 13 0,-3 3 0,11-6 0,-19 12 0</inkml:trace>
  <inkml:trace contextRef="#ctx0" brushRef="#br1" timeOffset="15448">29095 516 24575,'0'-10'0,"0"-1"0,0 0 0,0 0 0,0-12 0,9 3 0,16-9 0,-1 10 0,11 2 0,-15 9 0,10-4 0,2 11 0,9-12 0,-9 12 0,-11-1 0,-3 8 0,-11 9 0,8 2 0,-4 4 0,-5-4 0,5 3 0,-10-4 0,5 13 0,1 3 0,-6 9 0,5-1 0,3-1 0,-7 0 0,12 8 0,-6-5 0,0-3 0,2-13 0,-8-11 0,12 2 0,2-4 0,5 4 0,0-5 0,-6-6 0,-4-1 0,0-10 0,0-1 0,-12 26 0,5 24 0,-7 1 0,0 4 0,2-6 0,2 3 0,2-1 0,1 3 0,-1-2 0,-1 5 0,-1-1 0,5 11 0,-1-2 0,-4-24 0,-2-3 0,-5 13 0,4-24 0,-26-1-6784,8 0 6784,-15-9 0,8-2 0,-2-9 0,-3 0 0,-4-13 0,5 4 0,11-10 6784,5 2-6784,4 5 0,5 1 0,1 6 0</inkml:trace>
  <inkml:trace contextRef="#ctx0" brushRef="#br1" timeOffset="16250">30403 698 8191,'-6'-11'0,"-4"5"5063,4-4-5063,-5 9 2818,-12-4-2818,10 5 1719,-10 5-1719,12 1 6784,-8 17-6784,2 20 0,2 17 0,10-21 0,2-1 0,3 13 0,13-2 0,-5-31 0,24 8 0,11-10 0,2-2 0,3-5 0,-6-22 0,-18 4 0,0-6 0,-15 9 0</inkml:trace>
  <inkml:trace contextRef="#ctx0" brushRef="#br1" timeOffset="16782">30573 628 14321,'0'7'0,"7"26"2123,-2 13 0,1 5-2123,2-8 0,1 1 888,0 6 0,-1-3-888,2-1 968,3-47-968,2-24 3264,1-4-3264,3-2 0,-8 26 0,-1 5 0,1 0 0,9 5 0,6 8 0,11 7 0,-9-5 0,-4 2 0,-13-15 0,-1 2 0,1-4 0,0 0 0,-5 0 0,-2 0 0</inkml:trace>
  <inkml:trace contextRef="#ctx0" brushRef="#br1" timeOffset="17132">31015 811 8191,'-15'-5'0,"-9"4"5063,6 1-5063,-5 15 2818,11 11-2818,5 6 1719,14 3-1719,1-18 6784,10-4-6784,-2-13 0,12-13 0,1 4 0,1-11 0,-10 13 0,-14 11 0,5 8 0,-4 8 0,6-8 0,-6 1 0,7-11 0,-12 2 0,7-4 0</inkml:trace>
  <inkml:trace contextRef="#ctx0" brushRef="#br1" timeOffset="17383">31188 624 12668,'0'8'0,"8"26"4677,9 26-4677,2-2 2070,6-7-2070,-12-30 0,-2-9 0,-6-7 0</inkml:trace>
  <inkml:trace contextRef="#ctx0" brushRef="#br1" timeOffset="17532">31222 830 24575,'26'-13'0,"-4"1"0,6 0 0,-18 6 0,8 0 0</inkml:trace>
  <inkml:trace contextRef="#ctx0" brushRef="#br1" timeOffset="18401">31552 669 24575,'-5'-6'0,"-10"6"0,7 10 0,-26 12 0,20 8 0,-8 3 0,14-8 0,12-5 0,2-14 0,9-1 0,10-5 0,8-15 0,15 3 0,0-18 0,-12 18 0,-3 16 0,-12 21 0,-8 30 0,2 8 0,-13-28 0,-4-2 0,-7 14 0,-12-13 0,-7-27 0,-9-21 0,6-3 0,9-14 0,1-6 0,6 0 0,1 0 0,-13-20 0,17 7 0</inkml:trace>
  <inkml:trace contextRef="#ctx0" brushRef="#br1" timeOffset="19281">31826 521 24575,'6'5'0,"-2"18"0,5 8 0,1 7 0,-2 8 0,-1 2 0,4 3 0,0-3 0,-2-11 0,-3-5 0,-5 0 0,4-31 0,-10-53 0,4 1-758,-2 6 0,1 1 758,11-12 0,-1 12 0,19 19 0,-8 10 0,5 24 0,-13 4 0,-6 29 1516,-5-13-1516,0 6 0,-19-20 0,6-11 0,-13-13 0,16 6 0,5-6 0</inkml:trace>
  <inkml:trace contextRef="#ctx0" brushRef="#br1" timeOffset="19498">32122 503 24575,'5'26'0,"9"6"0,-12 27 0,12-17 0,-12 4 0,4-27 0,-6 0 0,0-14 0</inkml:trace>
  <inkml:trace contextRef="#ctx0" brushRef="#br1" timeOffset="19648">32130 616 24575,'30'-11'0,"7"-4"0,-23 14 0,4-5 0</inkml:trace>
  <inkml:trace contextRef="#ctx0" brushRef="#br1" timeOffset="20250">30469 1592 14613,'40'-17'0,"-5"4"0,8 0 0,10-3 0,6 0 0,1 0 0,-4 2 0,-1 0 0,3 1-235,-8 2 0,2 0 0,0 1 0,-2 0 235,4 0 0,-2 1 0,3-2 0,-1-1 0,4-2 0,0-1 0,0 0-591,0 0 1,-1 0 0,1-1-1,-1 1 591,0-1 0,0 1 0,-1 0 0,-2-1 0,8-3 0,-3 0 0,-6 4 1075,-4 7 0,-6 1-1075,-2-6 0,-4 0 1698,8 4-1698,-24-7 658,-28 11 0,-4 5 0,1 0 0</inkml:trace>
  <inkml:trace contextRef="#ctx0" brushRef="#br1" timeOffset="22582">27012 3206 24575,'-5'-10'0,"-1"4"0,-9 1 0,-6 9 0,3-2 0,-11 29 0,12 9 0,2 3 0,3 6 0,4 3 0,5 2 0,5 4 0,4-2 0,-3-15 0,5-5 0,30 14 0,-9-33 0,28-26 0,-18-2 0,-10-9 0,-2-3 0,-5 0 0,3 0 0,-14 14 0,0 12 0,9 22 0,-11 12 0,6 18 0,1 7 0,-7-15 0,-2 0 0,3 16 0,0 0 0,-2-15 0,-4-5 0,-18 9 0,1-15 0,-12-26 0,-3-11 0,-26-30 0,24 13 0,1-2 0,1-3 0,3-2 0,-14-16 0,33 23 0,7-3 0,1 13 0,4-2 0</inkml:trace>
  <inkml:trace contextRef="#ctx0" brushRef="#br1" timeOffset="23083">27494 3436 24575,'11'33'0,"-1"-1"0,3 5 0,1 2 0,0 1 0,-1 1 0,-3-6 0,-1-2 0,10 22 0,-17-30 0,-3-10 0,-15-30 0,-7-16 0,5-8 0,1-6 0,6 0 0,3-1 0,2-1 0,5 2 0,20-18 0,-2 34 0,6 19 0,-7 5 0,0 15 0,-4 10 0,-2 4 0,-10 5 0,-14 3 0,1-13 0,-15 11 0,7-23 0,8 2 0,4-9 0</inkml:trace>
  <inkml:trace contextRef="#ctx0" brushRef="#br1" timeOffset="23319">27797 3128 24575,'10'49'0,"14"2"0,-12-12 0,3-9 0,2 1 0,4 10 0,-4 4 0,-8-23 0,-9-17 0,0 0 0</inkml:trace>
  <inkml:trace contextRef="#ctx0" brushRef="#br1" timeOffset="23483">27847 3386 8191,'5'-11'0,"14"-8"5063,16-3-5063,6-3 2818,-2 2-2818,-10 13 0,-18 4 0,-2 6 0</inkml:trace>
  <inkml:trace contextRef="#ctx0" brushRef="#br1" timeOffset="23984">28325 3091 9990,'6'9'0,"3"16"5092,-8 24-5092,4 7 0,-5-6 2535,0-17-2535,0-14 1478,0-7-1478,5 3 5480,1-9-5480,26-1 0,5-20 0,10 0 0,-8-13 0,-23 10 0,1 22 0,-15 13 0,22 24 0,-12-2 0,6-3 0,1 2 0,-5-5 0,0 0 0,1 0 0,-1-2 0,2 12 0,-11-37 0,-5-2 0</inkml:trace>
  <inkml:trace contextRef="#ctx0" brushRef="#br1" timeOffset="25485">29408 2789 24575,'0'-11'0,"0"1"0,0-1 0,6-4 0,-4 3 0,17-12 0,-10 7 0,15-3 0,-5 1 0,3 7 0,-4 2 0,-3 5 0,0 5 0,6 0 0,1 5 0,3 5 0,-13 14 0,6 0 0,-10 14 0,9-4 0,-3-2 0,-7-3 0,-1-8 0,0 8 0,1-6 0,5 8 0,-1-15 0,-1 0 0,1-10 0,0-1 0,4-5 0,3-10 0,-6 3 0,8-9 0,-18 5 0,7 12 0,-9 6 0,-9 46 0,8-16 0,0 3 0,-3 23 0,0 4 0,3-3 0,2-2 0,-1-5 0,0-4 0,-3-15 0,1-6 0,1 1 0,-13-11 0,-2-16 0,-2 0 0,-2-6 0,5 0 0,-1 0 0,-5 0 0,-17 0 0,-11 0 0,13-11 0,0-2 0,-7 8 0,6-19 0</inkml:trace>
  <inkml:trace contextRef="#ctx0" brushRef="#br1" timeOffset="29781">30815 2562 24575,'-11'0'0,"0"0"0,-4 6 0,-5 8 0,8 0 0,-10 6 0,13 5 0,-1 4 0,3 11 0,7-7 0,0-8 0,6-5 0,5-13 0,7 2 0,3-9 0,-4 0 0,-2-5 0,-4 4 0,0-8 0,0 3 0,-1-1 0,-4 7 0,4 6 0,-9 9 0,17 5 0,-15 10 0,26 19 0,-25 9 0,9-25 0,0 0 0,-10 32 0,7-20 0,-10-11 0,-10-12 0,3-16 0,-8 0 0,-1-6 0,-2-14 0,6 1 0,-5-12 0,15 9 0,-4-4 0,12 4 0,7-5 0,13-3 0,-11 12 0,3-1 0</inkml:trace>
  <inkml:trace contextRef="#ctx0" brushRef="#br1" timeOffset="30382">31052 2683 24575,'9'32'0,"3"29"0,-7-26 0,1 1-413,-1 6 1,0-1 412,3 15 271,-6-13-271,7-37 137,-18-45-137,7-5 0,2-4 0,3 4 0,0 2 0,-3 1 0,4 7 0,20 12 417,-17 13-417,8 8 0,0-4 0,-2 23 0,-2 13 0,-5 10 0,-14 7 0,6-18 0,-16-5 0,9-5 0,-6-12 0,8 2 0,2-10 0</inkml:trace>
  <inkml:trace contextRef="#ctx0" brushRef="#br1" timeOffset="30615">31279 2582 24575,'25'55'0,"-9"-7"0,5-16 0,-8 16 0,4 14 0,-9-10 0,-8-11 0,0-31 0,0-5 0</inkml:trace>
  <inkml:trace contextRef="#ctx0" brushRef="#br1" timeOffset="30765">31319 2831 24575,'9'-6'0,"15"-12"0,13-4 0,7-4 0,-1 5 0,-2-7 0,-19 23 0,-2-15 0</inkml:trace>
  <inkml:trace contextRef="#ctx0" brushRef="#br1" timeOffset="31201">31830 2628 8191,'16'50'0,"6"12"1494,-10-7 1,-1 2-1495,-1-20 0,-2-3 3007,2 23-3007,-10-42 1953,-5-9-1953,4-6 5967,-9-6-5967,9-17 2468,-19-36-2468,17 10 0,2-5 0,-4-1 0,2 0 0,3 8 0,6 5 0,18-1 0,-5 33 0,5 19 0,-1 10 0,-15 22 0,-1-3 0,-9-5 0,-13-23 0,2 4 0,-9-12 0,0 8 0,10-10 0,3 0 0</inkml:trace>
  <inkml:trace contextRef="#ctx0" brushRef="#br1" timeOffset="31600">32050 2353 24575,'0'35'0,"8"0"0,-6 11 0,15 11 0,-14-5 0,5-4 0,-8-23 0,5-14 0,-4-6 0,4-5 0</inkml:trace>
  <inkml:trace contextRef="#ctx0" brushRef="#br1" timeOffset="32115">32200 2490 24575,'5'23'0,"1"1"0,5-12 0,4-2 0,2-11 0,-1-6 0,-1 0 0,0 7 0,2 7 0,3-1 0,11-14 0,-4-14 0,9-19 0,-11 12 0,-1 5 0,-8 18 0,9 26 0,-3 7 0,9 20 0,-16-10 0,-2-8 0,-38-14 0,-7-9 0,-34-1 0,32-5 0,0 0 0</inkml:trace>
  <inkml:trace contextRef="#ctx0" brushRef="#br1" timeOffset="32532">31320 3465 24575,'32'-21'0,"-1"2"0,6-2 0,7 2 0,5-1 0,4-1-2298,-2 2 1,2-1 0,2-1 0,-1 2 2297,-1 1 0,-1 2 0,1-1 0,0 1 0,0 0 0,2-1 0,-2 1 0,-2 2 0,2 0 0,-3 2 0,0 0 0,-3 0 0,-1-1 0,-2 3 1134,17 2 0,-2 0-1134,-2-7 0,-5 2 0,4 10 1473,-18-12-1473,-39 15 0,-5 0 0,1 0 0</inkml:trace>
  <inkml:trace contextRef="#ctx0" brushRef="#br1" timeOffset="37231">31452 2042 8191,'-6'-5'0,"-3"4"5063,3-9-5063,-5 9 2818,-9-4-2818,-7 5 0,-25 0 0,0 10 1430,-13-7-1430,14 22 3320,17-16 1,1 0-3321,3 7 0,2 2 0,-4-3 0,1 1 0,-18 17 0,12 3 0,-7 9 0,20-19 0,1 0 216,-3 1 0,1 0-216,-18 22 0,15-14 0,2-1 0,10-13 0,-17 16 0,10-4 0,-5 7 0,14-9 0,8-6 0,0 29 0,4 0 0,-2-12 0,2 2 0,5-6 0,3 0 0,-2 6 0,2-2 0,11 21 0,-10-30 0,2 0 0,11 11 0,8 2 0,-5-14 0,9 9 0,-6-10 0,17 18 0,-17-23 0,2-2 0,22 15 0,-8-10 0,-14-13 0,18 9 0,5 2 0,-13-12 0,1 0 0,-8 3 0,0-2 0,33-4 0,-13 13 0,-12-23 0,3-2 0,4 10 0,3 0 0,14-8 0,3-1 0,-20 2 0,0 2 0,1-4 0,5-5 0,1-4 0,-1 1-153,-7 1 0,-1 0 0,1-2 153,1-6 0,0-1 0,-2 0 0,10 1 0,-4 0-454,-6-5 0,-3 1 454,-3 6 0,-3 1 0,13-15-73,-16 12 0,0-1 73,0-5 0,1-3 0,8-3 0,1-2 0,-3-3 0,-2-1 0,-7 7 0,-1 1 0,12-17 0,-17 8 435,12-14-435,-10 5 0,4-10 0,-3 16 921,-18 6-921,4 5 157,-7-4-157,-5-11 0,2 7 0,0-1 0,-3-29 0,-4 10 0,2 16 0,-2 21 0,-9-17 0,3 4 0,-10-10 0,8 17 0,4 2 0,-6 7 0,-8-13 0,-3 1 0,-7-9 0,10 6 0,1 5 0,4 5 0,-3-3 0,-5 1 0,-3 1 0,1-4 0,6 15 0,8-11 0,-3 12 0,-2-8 0,-4 4 0,-7-3 0,10 7 0,-4-7 0,13 13 0,-6-8 0,-5 7 0,-6-9 0,4 10 0,3-5 0,-4 0 0,5 4 0,-19-10 0,6 10 0,-5-9 0,6 10 0,5-4 0,6 5 0,-10 0 0,-2 0 0,-9 0 0,9 0 0,-6 0 0,16 0 0,-24 0 0,4 0 0,-16 0 0,25 0 0,-1 0 0,-1 0 0,1 0 0,-26 0 0,24 0 0,0 0 0,-23 9 0,20-9 0,1 2 0,5 10 0,3-1 0,-9-7 0,19 11 0</inkml:trace>
  <inkml:trace contextRef="#ctx0" brushRef="#br1" timeOffset="39382">30786 3471 24575,'0'16'0,"0"0"0,0 9 0,0 2 0,0 5 0,-6-1 0,-2 5 0,-12 5 0,10-13 0,-7 0 0,15-17 0,-12 1 0,-8 19 0,-1-9 0,-9 11 0,16-17 0,0-4 0,-4 0 0,-10 7 0,-11 3 0,-8 6 0,18-7 0,-1 0 0,-20 11 0,22-14 0,1-2 0,-15 5 0,12-14 0,2 5 0,9-10 0,-24 4 0,-7 3 0,15-8 0,-3 0 0,2 3 0,0 0 0,-22-4 0,5 0 0,24 0 0,-22 0 0,1 0 0,14 0 0,0 0 0,-14 0 0,7 0 0,24 0 0,-9-6 0,7 5 0,-7-10 0,7 0 0,-4-1 0,3-3 0,2 4 0,6 5 0,10-3 0,1 17 0,5 7 0,7 17 0,-6 25 0,14 3 0,-13 0 0,12-13 0,-12-18 0,9-8 0,-10-35 0,-9-4 0,-4-39 0,-3 19 0,1 1 0,12 16 0,-4 5 0,6 1 0,0 4 0,14-1 0,-6 5 0,16-5 0,0 11 0,16-12 0,-3 12 0,2-5 0,-23 1 0,-7-5 0,-9 2 0,0-1 0</inkml:trace>
  <inkml:trace contextRef="#ctx0" brushRef="#br1" timeOffset="42931">30554 1258 24575,'8'16'0,"2"-6"0,-8 4 0,2-2 0,-4 4 0,0-1 0,0 0 0,0 10 0,0 7 0,-6 9 0,-1 0 0,-6-11 0,-3 1 0,2-1 0,-1 2 0,-5 8 0,-2 0 0,-2-2 0,-1-1 0,-2 5 0,0-2 0,3-12 0,0 0 0,-6 7 0,1-2 0,-4-3 0,-14 10 0,2-11 0,3-13 0,-18 11 0,2-15 0,22-1 0,-1 1 0,-4-1 0,-2-2 0,-5-2 0,1-3 0,8 2 0,-1-2 0,-5 1 0,0-1 0,11-3 0,1 0 0,-6 3 0,1 0 0,-22-4 0,5 0 0,17 0 0,-18-8 0,-3 6 0,21-6 0,-1-1 0,0 4 0,2-1 0,3-4 0,2-2 0,-19-8 0,12-6 0,21 9 0,4-2 0,4 8 0,9 10 0,9 15 0,1 13 0,5 12 0,-2-7 0,-10-4 0,4-7 0,-6-5 0,0 0 0,0-24 0,0-25 0,-15-18 0,11 5 0,-11 10 0,15 21 0,14 8 0,-1-2 0,20 9 0,5 0 0,5 0 0,3 0 0,17 0 0,-23 0 0,-5 0 0,-12 0 0,-18 0 0</inkml:trace>
  <inkml:trace contextRef="#ctx0" brushRef="#br1" timeOffset="44883">25775 896 8191,'0'-15'0,"5"3"5063,-4-3-5063,4 4 2818,-5 0-2818,0 0 1719,0 0-1719,0-4 6784,-5 8-6784,4-11 0,-13 16 0,7-12 0,-8 12 0,4-2 0,-14 4 0,-10 14 0,-5 5 0,4 8 0,19 0 0,-4 4 0,17 9 0,-4-4 0,1 5 0,10 8 0,5 6-349,-1-5 0,2 5 0,2 3 349,1 1 0,1 5 0,2 1 0,-1-1-733,1-4 1,-1 0-1,1 1 1,0 1 732,-2-7 0,0 1 0,0 1 0,-2-1 0,0-3 0,-2 4 0,-2-1 0,0-2 0,-1-4 0,1 1 0,-1-4 0,-2 0 0,-2 21 0,-4-6 0,-2-24 0,-3-2 0,-2 5 0,-3 0 0,-2-5 0,-2-2 0,-17 23 0,6-28 889,5-37-889,1-8 3088,10-17-3088,2 9 0,18 7 0,3 3 0,17 19 0,18 19 0,-16 2 0,-1 6 0,0 2 0,-2 3-770,1 6 1,-3 0 769,-7-6 0,-1 0 0,0-1 0,1 1 0,-1-1 0,0 2-333,-1 2 0,1 5 0,-2 0 333,-4-1 0,-1 1 0,1 2 0,1 1 0,0 2 0,1 1 0,-3 0-918,-1 12 0,-1-1 0,0-2 918,2-11 0,0-3 0,-1 1 0,-5 3 0,-1 1 0,1-5 0,5 0 0,1-3 0,-3 6 0,1-4 0,11 13 1234,0-25-1234,-7-23 915,3 4-915,1-11 3143,23 6-3143,13-33 0,-1 10 0,-14-7 0,-1-1 0,2 3 0,4-9 0,-28 11 0,-20 5 0,-6-3 0,0 14 0,1-6 0</inkml:trace>
  <inkml:trace contextRef="#ctx0" brushRef="#br1" timeOffset="45918">22378 3033 8191,'6'12'0,"-4"30"1731,6 6 1,1 6-1732,-8-5 0,0 3 866,5-2 0,3 4 0,-2-1-866,0 10 0,-1-2 0,0-2 0,1-2 973,-2-10 1,0-8-974,0-9 5995,1-17-5995,14-13 1824,8-19-1824,15-1 0,-14 1 0,1-2 278,11-2 1,1 2-279,-2 4 0,-1 3 0,-6-1 0,-3 2 0,10 5 0,-43 8 0,-12 5 0,-12-4 0,7 4 0,6-5 0</inkml:trace>
  <inkml:trace contextRef="#ctx0" brushRef="#br1" timeOffset="46383">22895 2889 24575,'-6'3'0,"2"21"0,12 34 0,-2-9 0,1 4 0,-1-9 0,-1 3 0,-1-2 0,0 4 0,-1-4 0,2-2 0,-1-3 0,-4 1 0,2-4 0,6 3 0,-3-34 0,10-1 0,22-25 0,-7 7 0,3-2 0,8-10 0,0 1 0,-10 9 0,-1 0 0,1-5 0,-5 4 0,-9 13 0,2-10 0,-18 13 0,2 0 0,-7 0 0</inkml:trace>
  <inkml:trace contextRef="#ctx0" brushRef="#br1" timeOffset="47064">23324 2868 24575,'6'20'0,"4"22"0,-2 6 0,2-16 0,-2 1 0,-5 23 0,13 1 0,-15-21 0,5-4 0,-6-43 0,0-31 0,-5-2 0,0-5 0,3 8 0,1-1-372,-5-5 1,1 6 371,5 7 0,8 41 0,11 4 0,3 23 0,7-24 0,0-4 0,7-19 743,9-20-743,-12-13 0,-15 16 0,-3-1 0,-7-24 0,2 47 0,5 16 0,-1 45 0,-1-22 0,2 2 0,0 4 0,1 1 0,-1-3 0,0-1 0,-1-2 0,-1-2 0,3 5 0,-16-16 0,-11-13 0,4-1 0,-2-5 0</inkml:trace>
  <inkml:trace contextRef="#ctx0" brushRef="#br1" timeOffset="47435">22856 4155 24575,'24'-12'0,"30"-15"0,-9-7 0,3-3 0,2 4 0,2-1-1896,-12 4 0,2-1 0,-1 1 1896,14-5 0,1 0 0,-9 6 0,1-1 0,-3 2 0,4 1 0,-2 2 0,12-8 0,-21 16 1694,-54 36-1694,-13 9 0,-4 2 0,-17 11 0,19-16 0,-1 1 0</inkml:trace>
  <inkml:trace contextRef="#ctx0" brushRef="#br1" timeOffset="47614">23051 4213 8191,'2'17'0,"20"-15"5063,30-18-5063,-3-2 0,3-5 0,-4-2 0,0-1 726,9-2 0,-3-1-726,-14 7 0,-4-1 319,3-5 1,-4 1 0,-2 6-1,0-7 1</inkml:trace>
  <inkml:trace contextRef="#ctx0" brushRef="#br1" timeOffset="60731">6625 3345 24575,'35'0'0,"23"2"0,-13 1 0,3 1 0,9 1 0,4 0 0,-16 0 0,1 0 0,1 0 0,2 0 0,0 0 0,1 0-592,2-1 1,1-1-1,0 0 592,5 0 0,1 0 0,1-1 0,0-1 0,1-1 0,0 1 0,3-1 0,-1 0 0,1 0 0,-1 0 0,-1 0 0,0 0 0,-6 0 0,0 0 0,-2 0 0,-3 0 0,0 0 0,-2 0 282,18-1 1,-3 0-283,-8-1 0,-3 1 147,-6 0 1,-4-1-148,-8 1 0,-3 0 0,17 1 0,-14 0 907,-6 0-907,-6 0 8,-5 0-8,-4 0 0,-6 0 0,-5 0 0</inkml:trace>
  <inkml:trace contextRef="#ctx0" brushRef="#br1" timeOffset="75016">13425 4492 24575,'49'0'0,"-7"0"0,8 0 0,-2 0 0,6-1 0,3 1-1160,-4-2 0,4 1 1,2-1-1,2-1 1160,-6 1 0,1-1 0,2-1 0,0 1 0,1 0-420,4-1 0,1 0 0,1-1 0,0 1 0,0 0 420,-9 0 0,0 1 0,0 0 0,1-1 0,-1 1 0,0 0 0,11 0 0,0 0 0,0 0 0,0 0 0,-2 1 0,-4 0 0,-1 0 0,-1 0 0,0 1 0,-2 0 111,8-1 1,-2 1 0,-1-1 0,-2 1-112,7-1 0,-2 0 0,-5 0 0,10-1 0,-7 1 0,-15-1 0,-5 1 1944,11 0-1944,-24-1 3006,-13 1-3006,-7 0 1342,-3 1-1342,-3 1 0,-1-1 0,0-1 0,-1 1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7T03:26:27.61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6229 14293 24575,'24'0'0,"25"0"0,-11 0 0,4 0 0,16 0 0,5 0 0,-14 0 0,3 0 0,1 0-709,8 0 0,3 0 0,1 0 709,-10 0 0,1 0 0,2 0 0,0 0-366,3 0 0,1 0 0,0 0 0,1 0 366,1 0 0,1 0 0,-1 0 0,0 0 0,-5 0 0,-1 0 0,0 0 0,0 0-277,-3 0 1,0 0-1,-1 0 1,0 0 276,10 0 0,0 0 0,-1 0 0,-2 0 0,-1 0 0,-1 0 0,-3 0 0,-2 0 0,-3 0 0,4 0 0,-6 0 1353,10 0-1353,-35 0 2002,25-1-2002,10-2 0,13 0 0,-22 0 0,3 0 0,4-1 0,1 0-295,-4 1 0,3-1 0,1-1 0,1 1 0,0 0 295,2-1 0,2 0 0,-1 1 0,1-1 0,-1 0 0,-4 1 0,1 0 0,-1 0 0,-1 0 0,-1 1-272,7-1 1,-3 0 0,0 1 0,-3 0 271,10 0 0,-4 0 0,-2 2-45,-10-1 0,-1 1 1,-4 1 44,10-1 0,-3 1 0,-8 0 0,-3 0 0,21 0 2623,-20 0-2623,-13 0 1248,-7 0-1248,-5 0 165,-5 0-165,-3 0 0,-5 0 0,-3 0 0</inkml:trace>
  <inkml:trace contextRef="#ctx0" brushRef="#br0" timeOffset="2867">513 15212 24575,'24'0'0,"28"0"0,-3 0 0,9 0 0,-3 0 0,5 0 0,3 0-1178,-4 0 0,2 0 1,2 0-1,0 0 1178,-7 0 0,1 0 0,0 0 0,1 0 0,-1 0 0,1 0 0,-1 0 0,0 0 0,-1 0 0,0 0 0,6 0 0,-1 0 0,-1 0 0,-2 0 161,9 0 1,-2 0 0,-2 0-162,-8 0 0,-2 0 0,-1 0 0,-7 0 0,0 0 0,-2 0 483,16 0 1,-4 0-484,-10 0 0,-3 0 0,20 0 0,-22 0 601,-15 0 0,-15 0 0,-5 0 0</inkml:trace>
  <inkml:trace contextRef="#ctx0" brushRef="#br0" timeOffset="30369">2654 16095 24575,'21'0'0,"23"0"0,-5 0 0,4 0 0,18 0 0,5 0-627,-14 0 0,2 0 0,0 0 627,4 0 0,1 0 0,-1 0 0,-2 0 0,-1 0 0,-1 0 0,-3 0 0,-2 0 0,0 0 112,-2 0 0,-2 0 1,0 0-113,17 0 0,-1 0 0,-1 0 0,0 0 187,-6 0 0,-1 0-187,-2 0 0,-1 1 0,1 0 0,0 0 0,0 0 0,-2 1 476,-6-1 1,-2 0-477,-1-1 0,0 0 0,6 0 0,5 0 0,-7 0 0,4 0 0,2 0 72,7 0 0,3 0 1,3 0-73,-1 2 0,4 0 0,0 1 0,-2 0 0,-9 0 0,-2 0 0,0 1 0,-2 0 0,13 1 0,-2 0 0,-6 1 0,-2 0 0,-12 0 0,-21-3 0,-17-3 0,12 0 0,50 0 0,-25 2 0,5 0 0,4 1-595,1 0 1,3 1-1,4 0 1,0 1 594,-4-1 0,2 1 0,2 0 0,-1 0 0,1 1 0,1 0 0,0 0 0,0 0 0,1 1 0,-2-1 0,-2 0 0,0 0 0,-1 0 0,0 0 0,-2-1 0,8 1 0,-1 0 0,-3-1 0,-1 0 0,4 0 0,-3-1 0,-3 0 0,6-1 0,-4 0 0,-5-2 0,0 1 0,8 3 0,5 3-629,-4 1 0,3 1 1,4 1 628,-5 0 0,3 0 0,2 1 0,0 0-416,-10-1 0,1 0 1,0 0-1,1 0 0,-1 0 416,0-1 0,0 1 0,0-2 0,-1 1 0,-1-1 0,8 1 0,-1 0 0,-2-1 0,-3 0 619,1-1 0,-3 0 0,-6-1-619,-2-1 0,-8-2 0,-4 0 0,-3-4 0,6-4 0,8-2 0,2 0 0,6-3 0,9 0-239,-15 1 1,7-2 0,4 0 0,2 0 0,0-1 0,-1 0 0,-5 1 238,8-1 0,-4 0 0,-1 1 0,1-2 0,3 1 0,-7 1 0,5-1 0,1-1 0,1 1 0,-3 0 0,-4 1 0,-5 0 619,18-3 0,-8 2 0,-5 0-619,6-1 0,-6 1 0,-14 3 0,-4 1 0,3 0 0,-20 5 0,-12 2 0,-5 0 0</inkml:trace>
  <inkml:trace contextRef="#ctx0" brushRef="#br0" timeOffset="204165">23448 11847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7T03:29:56.013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1035 1940 24575,'20'4'0,"8"15"0,13 17 0,-18-12 0,1 0 0,0 1 0,-1-2 0,19 9 0,2-17 0,-10-23 0,5-11 0,8-13 0,5-11 0,4-6-827,-16 14 0,3-2 0,1-3 0,1-2 0,1-1 0,1-1 827,-6 6 0,1-1 0,1-2 0,1 0 0,0-1 0,0 0 0,1-1 0,0 1 0,-2 2 0,1-2 0,1 1 0,-1-1 0,1 0 0,0 0 0,0 1 0,-1 0 0,0 1 0,2-1 0,0-1 0,1 1 0,-2 1 0,1 0 0,-1 1 0,-1 1 0,0 1 0,6-6 0,0 2 0,-1 0 0,0 2 0,-2 1 0,-1 2-170,-1 0 1,0 1-1,-1 1 1,-3 2 0,-1 3 169,8-5 0,-3 4 0,-3 2 0,3 0 0,-5 3 0,11-3 0,-22 13 0,-13 9 1172,-6 1 1,-6 3 0,-3 1 0</inkml:trace>
  <inkml:trace contextRef="#ctx0" brushRef="#br0" timeOffset="10151">15983 5543 24575,'52'0'0,"2"0"0,16 0 0,-18 0 0,11 0 0,5 0 0,3 0 0,-1 0 0,-5 0-1183,-8 0 1,-3 0 0,0 0-1,0 0 1,2 0 0,3 0 1182,-1 0 0,5 0 0,2 0 0,1 0 0,-1 0 0,-1 0 0,-3 0 0,-5 0 0,6 0 0,-5 0 0,-2 0 0,-2 0 0,1 0 250,6 0 0,0 0 0,-2 0 0,-2 0-250,4 0 0,-3 0 0,-4 0 664,9 0 0,-6 0-664,-12 0 0,-4 0 0,8 0 0,-20 0 930,-14 0 1,-7 0 0,-4 0-1</inkml:trace>
  <inkml:trace contextRef="#ctx0" brushRef="#br1" timeOffset="23799">7330 4697 24575,'-34'0'0,"-5"0"0,-21 0 0,25 0 0,-1 0 0,-3 0 0,0 0 0,-2 0 0,0 0 0,3 0 0,1 0 0,1 0 0,0 0 0,2-1 0,1 2 0,-29 0 0,5 4 0,6 4 0,4 5 0,7 4 0,5 2 0,6 2 0,2 3 0,3 5 0,2 7 0,2 6 0,1 6 0,1 5 0,1 6 0,4 4 0,4 0 0,4-4 0,3-6 0,2-5 0,0-6 0,1-7 0,4-4 0,9-3 0,11 1 0,13 5 0,15 4 0,-22-18 0,2 1 0,5 1 0,3 0 0,11 1 0,2 0 0,0-3 0,-3-1 0,-12-6 0,-4-2 0,13 3 0</inkml:trace>
  <inkml:trace contextRef="#ctx0" brushRef="#br1" timeOffset="31001">10482 7636 24575,'47'0'0,"1"0"0,10 0 0,-13 0 0,5 0 0,2 0 0,3 0-1121,-1 0 1,2 0 0,2 0-1,1 0 1,1 0 1120,4 0 0,1 0 0,1 0 0,0 0 0,-1 0 0,-3 1 0,0-1 0,0 1 0,-2 0 0,-1 0 53,7 1 1,-2 0 0,-2 0 0,-2 1-54,7 1 0,-3-1 0,-3 1 399,-14 0 0,-2 0 0,-2-1-399,10 0 0,-4 0 0,15-3 0,-25 0 705,-15 0 1,-12 0-1,-5 0 1</inkml:trace>
  <inkml:trace contextRef="#ctx0" brushRef="#br1" timeOffset="37567">2378 9007 24575,'20'0'0,"41"0"0,-9 0 0,8 0 0,-14 0 0,4 0 0,4 0 0,0 0-1073,-1 0 0,2 0 1,2 0-1,1 0 1,-1 0 1072,4 0 0,1 0 0,1 0 0,-1 0 0,0 0 0,-1 0 0,0 0 0,-1 0 0,1 0 0,-1 0 0,2 0 0,0 0 0,0 0 0,-3 0 0,-4 0 0,5 0 0,-5 0 0,0 0 0,3 0 0,-1 0 0,-10 0 1610,3 0-1610,-21 0 868,-9-2-868,-2-1 0,24-14 0,3-4 0,-5 3 0,-14 5 0</inkml:trace>
  <inkml:trace contextRef="#ctx0" brushRef="#br1" timeOffset="55004">10708 4599 24575,'-13'0'0,"-10"0"0,-16 0 0,-18 0 0,24 0 0,-1 0 0,-3 2 0,0 1 0,-1 3 0,1 1 0,1 1 0,2 2 0,-26 14 0,11-1 0,10 1 0,4 2 0,-2 4 0,-5 7 0,2-4 0,-1 2 0,11-9 0,0 1 0,-11 8 0,2-2 0,-3 5 0,11-8 0,10-5 0,6 0 0,4 6 0,3 7 0,3 10 0,3 9 0,2 7 0,0-29 0,0-1 0,2 0 0,1-1 0,9 29 0,8-8 0,10-9 0,11-5 0,-15-21 0,5-1 0,9-3 0,5 1 0,0-3 0,12 4 0,3-2-198,-5-1 0,5-1 1,-2-3 197,9 0 0,-3-2 0,1-1 0,-2 0-37,-3-1 1,-2-1 36,0-1 0,-2 0 0,-2-1 0,-1 0 0,0-1 0,0 0 0,-2-1 0,0 0 0,-3 0 0,0 0 295,-2-2 1,1 0-296,-3-1 0,-1-1 37,-3-2 1,-1-1-38,-3-2 0,-2-2 0,27-12 0,-9-5 0,-7-4 0,-7-6 0,-3-8 0,-6-2 0,-7-2 0,-5-3 0,-8-4 0,-4-9 0,-4 29 0,-1-1 0,-1-2 0,-1-1 0,-1-1 0,-2-1 0,-2-2 0,-2 1 0,-4 0 0,-2 2 0,-1 0 0,-3 2 0,-2 2 0,-1 1 0,-1 5 0,-1 1 0,1 4 0,-2 2 0,-27-14 0,-5 9 0,25 16 0,-2 2 0,-2 0 0,-1 1 0,-2 1 0,0 1 0,0 1 0,0 0 0,2 1 0,0 1 0,2 1 0,0 1 0,-29-2 0,0 3 0,1 1 0,-1 1 0,-3 2 0,3 4 0,7 2 0,6 4 0,12-1 0,17-4 0,8-3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7T03:31:02.32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8978 6420 24575,'0'16'0,"4"10"0,9 18 0,8 9 0,4-5 0,-2-12 0,-5-17 0,-4-12 0,10-9 0,29-22 0,-16 4 0,6-6 0,4-2-727,-5 2 1,3-1-1,2-3 1,2-1-1,2 1 727,-2-1 0,3-1 0,0 0 0,2-1 0,1 0 0,0 0-504,-2 1 1,1 1-1,1-2 1,0 1 0,1 0-1,-1 1 1,0 0 503,-3 2 0,0 0 0,0 1 0,0 0 0,-1 0 0,-1 2 0,0 0 0,11-5 0,-1 0 0,-1 2 0,-2 1 0,-1 2-111,1-1 1,0 1 0,-4 1 0,-3 4 110,-5 1 0,-4 3 0,-4 2 0,2 1 0,-7 3 0,-1 2 2778,-16 7-2778,-9 2 0,-3 0 0,-2 0 0</inkml:trace>
  <inkml:trace contextRef="#ctx0" brushRef="#br0" timeOffset="2267">16665 8556 24575,'35'0'0,"-1"0"0,8 0 0,6 0 0,6 0 0,4 0-1260,-2 0 1,3 0 0,3 0-1,1 0 1260,-4 0 0,2 0 0,0 0 0,2 0 0,-1 0 0,1 0 0,0 0 0,1 0 0,-1 0 0,-1 0 0,-6 0 0,0 0 0,-2 0 0,0 0 0,-2 0 302,3 0 0,-1 0 0,-2 0 0,-4 0-302,21 0 0,-8 0 442,-19 0 0,-7 0-442,1 0 0,-25 0 0,-8 0 0</inkml:trace>
  <inkml:trace contextRef="#ctx0" brushRef="#br0" timeOffset="5634">19772 5745 24575,'-10'10'0,"-3"5"0,-2 3 0,-6 12 0,-6 6 0,-4 12 0,-2 3 0,5-8 0,-1 4 0,-2 6 0,-2 2-418,3-8 0,-3 2 1,1 1 417,-1 2 0,0 1 0,1-3-706,4-8 0,1-1 0,1-2 706,-12 15 0,1-2 0,11-14 0,0 0-93,-4 12 0,0 2 93,1-3 0,2 3 0,6-10 0,1 2 0,2-3-362,-3 4 1,2-3 361,3-4 0,1-3 0,-6 11 1056,-2-6-1056,3 3 2136,1-15-2136,4 0 53,5-22 0,4-1 1,1-5-1</inkml:trace>
  <inkml:trace contextRef="#ctx0" brushRef="#br0" timeOffset="5918">18630 7423 24575,'0'16'0,"0"3"0,6-3 0,4 0 0,8-5 0,-2-7 0,8-4 0,3-12 0,1 4 0,1-11 0,-8 6 0,-9 6 0,-3 1 0</inkml:trace>
  <inkml:trace contextRef="#ctx0" brushRef="#br0" timeOffset="27602">11600 10472 24575,'59'8'0,"6"-2"0,-16-6 0,8 0 0,2 0-1311,-10 2 0,1 2 0,2 0 1,3-1 1310,5-2 0,3 0 0,3-1 0,-1 0 0,-2 1-945,-7 1 0,-1 1 0,0 0 0,0 0 1,0-1 944,5-1 0,1-1 0,0 0 0,-2-1 0,-2 1 0,-1 0 0,-2 0 0,-1 0 0,3 0 7,2 0 1,3 0-1,2 0 1,0 0-1,-2 0-7,-2 0 0,-1-1 0,0 1 0,1 0 0,1 1 0,-5 0 0,2 2 0,1-1 0,-1 1 0,-1-1 0,-2 0 0,15-1 0,-1-1 0,-2 0 0,-4 2-386,3 2 0,-3 1 1,-6-2 385,-2-2 0,-7-2 374,7 1 0,-43 0 0,-1 0 1</inkml:trace>
  <inkml:trace contextRef="#ctx0" brushRef="#br0" timeOffset="35601">12405 11535 24575,'39'0'0,"15"0"0,-15 1 0,3-2-2844,16-5 1,4-1 2843,-12 6 0,2 1 0,1-2-1612,9-6 0,1-3 0,2 3 1612,-16 6 0,1 2 0,1 1 0,0-4 0,4-4 0,2-3 0,-1 0 0,1 3 65,-1 4 0,-1 3 1,2 0-1,2-3-65,2-3 0,4-3 0,1 0 0,0-1 0,0 3 0,0 2 0,-1 1 0,0 2 0,2-2 0,0 0 0,-5-1 0,1-1 0,0-1 0,1 0 0,-2 1 0,-1 0 0,2 0 0,-1 0 0,-1 0 0,-3 1 0,-2 0 0,1 0 0,-2 1 0,-5 1 0,-5-1 0,1-2 0,-8 1 0,4 5 0,-59 0 0</inkml:trace>
  <inkml:trace contextRef="#ctx0" brushRef="#br0" timeOffset="95432">23427 12100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7T03:32:42.69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670 9469 24575,'20'6'0,"8"9"0,9 10 0,7 10 0,-9-2 0,-4-5 0,17-13 0,-15-18 0,5-9 0,8-6 0,6-6 0,2-3-781,-2-3 0,3-3 0,1-2 0,1-2 781,-12 8 0,1-2 0,1-1 0,0 0 0,1-1 0,-1 1 0,3-2 0,0 0 0,0-1 0,0 0 0,-1 0 0,0 1 0,6-4 0,-2 0 0,1 1 0,-2 0 0,-2 1 0,6-3 0,-1 1 0,-3 2 0,-2 1-48,2-1 0,-3 2 0,-3 2 48,2-2 0,-5 4 0,8-3 0,-25 18 0,-16 10 0,-4 2 0</inkml:trace>
  <inkml:trace contextRef="#ctx0" brushRef="#br0" timeOffset="11733">6504 11605 24575,'54'0'0,"-18"0"0,4 0 0,13 0 0,3 0 0,-12 0 0,1 0 0,1 0-350,3 0 0,0 0 1,1 0 349,0 0 0,0 0 0,0 0 0,0 0 0,1 0 0,0 0 0,-2 0 0,-1 0 0,1 0 0,-2-1 0,-1 1 0,0-1 0,20 0 0,-3-1 171,-6 1 1,-2 0-172,-5-1 0,-3 0 87,-7 1 0,-2 0-87,26-2 0,-11 2 0,-9 0 532,-5 1-532,-6 0 0,-5 0 0,-2 0 0,-4 0 0,-1 0 0,-2 0 0,-1 0 0,-1 0 0,0 0 0,0 0 0,-1 0 0,0 0 0,-1 0 0,-1 0 0,-3 0 0,-5 0 0,-2 0 0</inkml:trace>
  <inkml:trace contextRef="#ctx0" brushRef="#br0" timeOffset="13650">9722 11448 24575,'17'0'0,"0"0"0,3 0 0,0 0 0,6 0 0,11 0 0,23 0 0,-15 0 0,6 0 0,-6 0 0,4 0 0,1 0-540,10 0 0,2 0 0,3 0 540,-10 0 0,2 0 0,0 0 0,2 0-518,3 0 1,1 0 0,1 0 0,0 1 517,1 0 0,1 0 0,0 1 0,0 0 0,-12 1 0,0 0 0,1 0 0,-1 1 0,0 0 0,-1 0 0,0 1 0,0-1 0,1 1 0,-1 1 0,0-1 0,0 1 0,0 0 0,0 0 0,1-1 0,11 3 0,1-1 0,-1 0 0,0-1 0,-1 1 0,-1-1 0,0 0 0,-1 0 0,-1 0 0,-1 0 0,0-1 0,0 1-295,-4-1 1,0 0 0,-1-1 0,0 1 294,-4-2 0,0 0 0,-1 0 0,-1 0-149,10 0 1,-2-1-1,0-1 149,-6 1 0,-1-2 0,-1 1 0,17-1 0,-2 0 651,-6 0 1,-2 0-652,-4 0 0,-1 0 1014,-7 0 1,-2 0-1015,-6 0 0,-2 0 1395,23 0-1395,-15 0 585,-11 0-585,-10 0 0,-5 0 0,-4 0 0,-2 0 0,-4 0 0,-2 1 0,-3 0 0,-1 1 0,0-1 0</inkml:trace>
  <inkml:trace contextRef="#ctx0" brushRef="#br0" timeOffset="17783">5141 12481 24575,'67'0'0,"-13"0"0,8 0 0,-6 0 0,5 0 0,2 0-916,-8 0 1,2 0 0,0 0-1,1 0 916,2 0 0,1 0 0,0 0 0,0 0 0,-1 0 0,-1 0 0,1 0 0,-1 0 0,-2 0 0,0 0 0,-1 0 0,0 0 0,-2 0 0,-1 0 0,0 0 0,0 0-125,0 1 0,-1-1 1,1 1-1,-1 0 125,-1 0 0,0 0 0,-1 1 0,0 0 0,13 0 0,0 1 0,-1 0 150,-4 1 0,-1-1 1,-2 1-151,-6-1 0,-1 0 0,-2 0 0,18 1 0,-1-1 0,-3-1 0,-2 0 0,-4-1 0,-1 0 867,-4-1 1,-1 0-868,-7 0 0,-2 0 1379,23 0-1379,-17 0 596,-13 0-596,2 0 0,-4 0 0,-7 0 0,-8 0 0</inkml:trace>
  <inkml:trace contextRef="#ctx0" brushRef="#br0" timeOffset="20031">11462 12520 24575,'65'0'0,"1"0"0,-16 0 0,5 0 0,4 0 0,3 0 0,-11 0 0,4 0 0,2 0 0,1 0 0,2 0 0,1 0 0,-1 0-1102,-3 0 1,1 0 0,1 0 0,0 0 0,0 0 0,1 0 0,0 0 0,-1 0 1101,2 0 0,-1 0 0,1 0 0,0 0 0,0 0 0,-1 0 0,0 0 0,-1 0 0,5 0 0,0 0 0,0 0 0,-1 0 0,-1 0 0,-1 0 0,-2 0 58,2 0 0,-2 0 0,-1 0 1,-1 0-1,-1 0 0,-2 0-58,14 0 0,-2 0 0,-2 0 0,-3 0 496,2 0 0,-3 0 0,-4 0-496,4 0 0,-4 0 0,-12 0 0,-4 0 0,8 0 1096,-22 0 1,-16 0-1,-6 0 1</inkml:trace>
  <inkml:trace contextRef="#ctx0" brushRef="#br0" timeOffset="224478">16786 10144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7T02:48:20.6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7977 6283 8191,'-5'-6'0,"-1"1"5063,9 5-5063,17 0 0,12 0 0,8 0 0,21 0 0,4 0 572,-21 0 1,0 0 0,4 0-573,3 0 0,4 0 0,1 0 0,-1 0 0,11 0 0,-2 0 0,4 0 0,-16 0 0,2 0 0,1 0 0,0 0 0,0 0-17,0 0 1,0 0-1,0 0 1,0 0-1,0 0 17,1 0 0,0 0 0,0 0 0,-2 0 0,-1 0 0,1 0 0,-3 0 0,-1 0 0,1 0 0,2 3 0,0 0 0,-1 0 0,-3 0 1695,1-2 0,-4 0 0,0 0-1695,0 3 0,0 0 0,-4 0 0,7-4 0,-7 0 0,4 0 0,-30 0 0,3-7 0,-12 6 0,2-5 0</inkml:trace>
  <inkml:trace contextRef="#ctx0" brushRef="#br0" timeOffset="108518">3170 14032 24575,'56'0'0,"-6"0"0,7 0 0,-4 0 0,4 0 0,2 0-929,-9 1 1,1-1 0,2 0 0,1-1 928,7 1 0,3-1 0,1 0 0,1 0-441,-10 0 0,2 0 0,0 0 0,1-1 0,-1 1 441,3-1 0,1 1 0,0-1 0,0 0 0,-1 0 0,2 0 0,-1-1 0,1 1 0,-2-1 0,-1 0 62,4 0 1,-2 0-1,-1-1 1,-2 1-63,8-1 0,-2-1 0,-4 0 0,-11 0 0,-2 0 0,-3 0 0,6-2 0,-4 1 779,-11 1 0,-5-1-779,7-1 2758,-17 0-2758,-6-9 0,-8 9 0,-2-7 0</inkml:trace>
  <inkml:trace contextRef="#ctx0" brushRef="#br0" timeOffset="137752">20335 2804 24575,'0'20'0,"0"6"0,0 11 0,6 4 0,-4-9 0,4-7 0,-6-5 0,0-9 0,0 0 0,0-7 0</inkml:trace>
  <inkml:trace contextRef="#ctx0" brushRef="#br0" timeOffset="138016">20319 2702 10296,'-6'-4'0,"6"-2"0,1 0 0,4 1 0</inkml:trace>
  <inkml:trace contextRef="#ctx0" brushRef="#br0" timeOffset="138500">20541 2849 24575,'0'51'0,"0"-11"0,0-10 0,0-9 0,0-4 0,21-46 0,2 11 0,7-29 0,-2 33 0,-16 14 0,3 11 0,-4 6 0,-5-1 0,-1-5 0,-5-6 0</inkml:trace>
  <inkml:trace contextRef="#ctx0" brushRef="#br0" timeOffset="138849">20884 2796 24575,'-25'-6'0,"3"7"0,6 9 0,7 22 0,26 0 0,2 6 0,6-4 0,-19-8 0,-13-10 0,-9-5 0,-4-16 0,13 4 0,-2-4 0</inkml:trace>
  <inkml:trace contextRef="#ctx0" brushRef="#br0" timeOffset="139135">20988 2771 11284,'14'11'0,"-7"14"2472,2 11 1,-1 3-2473,0 26 0,-3-28 0,0-3 0,1 1 578,-6-16 0,0-13 0,0-1 1</inkml:trace>
  <inkml:trace contextRef="#ctx0" brushRef="#br0" timeOffset="139284">21018 2987 24575,'25'-24'0,"-15"2"0,8 7 0,-18 6 0</inkml:trace>
  <inkml:trace contextRef="#ctx0" brushRef="#br0" timeOffset="139552">21154 2906 24575,'9'15'0,"3"4"0,0-2 0,-3 4 0,-9-9 0,5-2 0,-4-27 0,19-14 0,-8-14 0,11 7 0,2 3 0,-15 22 0,5-2 0</inkml:trace>
  <inkml:trace contextRef="#ctx0" brushRef="#br0" timeOffset="139816">21390 2802 24575,'0'16'0,"0"0"0,0 10 0,0-8 0,5 2 0,10-8 0,3-11 0,8-5 0,-10-8 0,0 1 0,-10 1 0,8 9 0,-7-4 0,8 10 0,-9-4 0,-1 4 0</inkml:trace>
  <inkml:trace contextRef="#ctx0" brushRef="#br0" timeOffset="140183">21674 2787 24575,'-6'16'0,"1"-4"0,5 3 0,0-4 0,10 0 0,8 4 0,13-8 0,-2-4 0,4-17 0,-9-17 0,-3-10 0,-5-9 0,-1-2 0,4 6 0,-3 2 0,-10-1 0,-6 19 0,-1 27 0,-12 40 0,11 3 0,-2 6 0,10-22 0,0-18 0,-2-10 0</inkml:trace>
  <inkml:trace contextRef="#ctx0" brushRef="#br0" timeOffset="140351">21887 2638 24575,'43'-6'0,"-1"-9"0,7-12 0,-22 10 0,-10 0 0</inkml:trace>
  <inkml:trace contextRef="#ctx0" brushRef="#br0" timeOffset="141516">22269 2578 24575,'-4'-12'0,"2"-2"0,-7 13 0,-2 11 0,-1 8 0,2 10 0,10-7 0,18-10 0,9-18 0,4-3 0,-6-3 0,-14 2 0,-2 10 0,1 13 0,3 10 0,-3 34 0,4 1 0,-18-6 0,2-12 0,-16-28 0,2-5 0,-8-19 0,3-3 0,-3-34 0,3 11 0,11 0 0,4 21 0</inkml:trace>
  <inkml:trace contextRef="#ctx0" brushRef="#br0" timeOffset="142001">22521 2476 24575,'0'37'0,"0"9"0,9 20 0,-2-3 0,3-26 0,-6-22 0,-4-30 0,0-15 0,0-16 0,0 10 0,0-1 0,0-22 0,5-2 0,5 38 0,7 19 0,-1 4 0,3 21 0,-13-1 0,3 10 0,-22-2 0,1-14 0,-3 0 0,6-8 0</inkml:trace>
  <inkml:trace contextRef="#ctx0" brushRef="#br0" timeOffset="142218">22715 2279 24575,'13'47'0,"-4"-13"0,-2 1 0,2 28 0,-1-8 0,-8-20 0,0-30 0</inkml:trace>
  <inkml:trace contextRef="#ctx0" brushRef="#br0" timeOffset="142367">22747 2393 24575,'55'-19'0,"-20"9"0,-1 1 0,16-7 0,-6 7 0,-39 4 0</inkml:trace>
  <inkml:trace contextRef="#ctx0" brushRef="#br0" timeOffset="142901">20495 3788 24575,'53'-29'0,"-1"0"0,4 0 0,5 0 0,-16 10 0,4 0 0,2 0 0,1 0-1667,0 1 0,0 1 0,3 0 0,6 0 1667,-9 4 0,4-1 0,3 1 0,3 0 0,0-1 0,1 1 0,-1 1-576,-6 0 1,1 2 0,0-1 0,0 1 0,1-1 0,1 1 0,0-1 0,1 0 575,0 0 0,1-1 0,1 0 0,1 0 0,0 0 0,-1 0 0,-1 1 0,-1 0 0,-2 1 0,5-1 0,0 0 0,-2 1 0,-1 0 0,-2 1 0,-3 0 0,-2 0 185,14-1 1,-3-1-1,-6 2 1,-7 1-186,6-1 0,-16 1 0,-22 3 0,-19 4 541,-11-10 1,4 10 0,-2-5 0</inkml:trace>
  <inkml:trace contextRef="#ctx0" brushRef="#br0" timeOffset="144585">21287 4084 8191,'-5'-6'0,"-1"1"5063,0 10-5063,-14 11 2818,2 19-2818,-10 21 0,3-5 0,14 4 0,3-16 1719,19-4-1719,5-10 6784,25-10-6784,13-10 0,0-20 0,-2-2 0,-29-1 0,-10 5 0</inkml:trace>
  <inkml:trace contextRef="#ctx0" brushRef="#br0" timeOffset="145102">21494 3955 24575,'5'25'0,"5"5"0,5 22 0,-4-1 0,3 8 0,-12-23 0,4-12 0,2-35 0,9-26 0,5 6 0,5-13 0,-2 38 0,-3 4 0,8 25 0,-6-4 0,-4 6 0,-3-16 0,-11-9 0,-1 0 0</inkml:trace>
  <inkml:trace contextRef="#ctx0" brushRef="#br0" timeOffset="145433">21864 4062 10093,'-6'-15'0,"-5"8"5085,-7 8-5085,6 11 2517,3 7-2517,9-4 1466,0-4-1466,6 4 5414,13-8-5414,13-11 0,-5-4 0,1-6 0,-17 5 0,-1 7 0,1 2 0,4 11 0,1 0 0,5 0 0,-10-6 0,-2-5 0</inkml:trace>
  <inkml:trace contextRef="#ctx0" brushRef="#br0" timeOffset="145666">22069 3861 24575,'19'34'0,"17"13"0,-12-12 0,1 1 0,-1-4 0,0 0 0,7 19 0,-18-28 0,-13-18 0</inkml:trace>
  <inkml:trace contextRef="#ctx0" brushRef="#br0" timeOffset="145817">22202 4039 24575,'9'-11'0,"-1"-7"0,12 15 0,-1-15 0,-1 7 0,-5-1 0,-7 3 0</inkml:trace>
  <inkml:trace contextRef="#ctx0" brushRef="#br0" timeOffset="146468">22549 3923 24575,'-9'-6'0,"-3"-5"0,-4 9 0,-5 15 0,13-4 0,-3 20 0,25-22 0,-6 2 0,12-9 0,-9 0 0,12 0 0,-1 17 0,13 14 0,-10 9 0,-8 8 0,4-15 0,-18-3 0,10-10 0,-30-5 0,3-5 0,-19-4 0,7-14 0,-13-25 0,21-4 0,-3 3 0,21 17 0</inkml:trace>
  <inkml:trace contextRef="#ctx0" brushRef="#br0" timeOffset="147084">22736 3855 24575,'10'11'0,"9"8"0,2 2 0,-5-1 0,6 5 0,-7 4 0,10 10 0,-3 2 0,-3-11 0,-27-35 0,-11-32 0,-1-9 0,-8-13 0,26 21 0,-7-2 0,9 14 0,11-3 0,13 22 0,5 11 0,-4 9 0,-12 7 0,-18 4 0,-9-3 0,1 1 0,-1-8 0,10-9 0</inkml:trace>
  <inkml:trace contextRef="#ctx0" brushRef="#br0" timeOffset="147301">22990 3633 24575,'9'17'0,"2"2"0,14 5 0,-3 0 0,-6-5 0,-7 2 0,-9-14 0,0 2 0</inkml:trace>
  <inkml:trace contextRef="#ctx0" brushRef="#br0" timeOffset="147450">23032 3710 24575,'12'-11'0,"8"-11"0,-3 13 0,7-6 0,1-4 0,-8 16 0,-3-10 0,-10 13 0</inkml:trace>
  <inkml:trace contextRef="#ctx0" brushRef="#br0" timeOffset="147917">21068 5007 24575,'32'-14'0,"0"-1"0,9-3 0,7-3 0,1 2 0,8-3 0,3 0 0,-2 1-2458,-4 2 0,0 0 1,1 0-1,4 0 2242,-7 2 0,3-1 1,2 0-1,2-1 1,-2 2-1,-2 0 216,3 0 0,-1 1 0,-1 0 0,1 1 0,4-1 0,-5 1 0,3 1 0,1 0 0,2-1 0,0 1 0,-1-1 0,-1 0-236,-3 0 0,-1 0 0,0-1 0,-1 1 0,1 0 0,1 0 0,0 0 236,3 1 0,3 0 0,1 0 0,-1 0 0,-1 0 0,-3 1 0,-4 0 533,16-5 0,-2 1 1,-7 0-1,-11 3-533,-5-2 0,-13 5 0,-16 6 0,-67 5 0</inkml:trace>
  <inkml:trace contextRef="#ctx0" brushRef="#br0" timeOffset="153799">23691 2039 24575,'6'44'0,"4"2"0,5-4 0,12-9 0,-2-14 0,5-21 0,5-10 0,20-14 0,3-7-1172,-19 10 0,0-3 0,1-1 1172,10-9 0,2-3 0,-3 3 0,5-1 0,-1 1-96,-12 8 0,1-1 1,-3 3 95,0 2 0,-2 2 0,0 0 0,-5 3 0,-8 2 0,-18 29 0,-1-13 0,-5 15 0</inkml:trace>
  <inkml:trace contextRef="#ctx0" brushRef="#br0" timeOffset="157449">24268 3476 24575,'12'15'0,"-6"-3"0,5-2 0,-10 4 0,9-12 0,-9 12 0,9-13 0,8 4 0,0-5 0,11-8 0,5-6 0,13-13 0,4-5-1123,-12 10 1,2 0 0,1-2 1122,8-6 0,1-3 0,-2 2 0,6-2 0,-2 2 0,3-1 0,-4 3 0,-21 11 0,-2 2 0,25-9 0,-38 20 0,-7 5 0</inkml:trace>
  <inkml:trace contextRef="#ctx0" brushRef="#br0" timeOffset="163433">18549 3294 8191,'-11'0'0,"10"0"5063,7 0-5063,30-14 2818,5 10-2818,3-10 0,5-2 0,-1 6 0,1 0 0,9-7 0,-2 0 0,-13 4 0,-4 0 0,11-9 1719,-30 15-1719,-14-3 1696,-2-8 0,-4 9 0,0-8 0</inkml:trace>
  <inkml:trace contextRef="#ctx0" brushRef="#br0" timeOffset="163718">19054 3026 24575,'16'0'0,"13"0"0,2 13 0,14 3 0,-13-1 0,-9 7 0,-13-19 0,-9 15 0,4-2 0,-10 6 0,-5 0 0,-12 8 0,0-8 0,-5 12 0,16-16 0,2-6 0,9-7 0</inkml:trace>
  <inkml:trace contextRef="#ctx0" brushRef="#br0" timeOffset="184518">20531 4651 8191,'-16'0'0,"1"0"5063,9 4-5063,1 2 2818,5 5-2818,0 4 1719,0 1-1719,0 5 6784,0 7-6784,0 3 0,0-1 0,0 6 0,15-3 0,-11-2 0,23 4 0,-11-4 0,10 0 0,15 16 0,-2-8 0,1-2 0,-7-17 0,-9-1 0,7-10 0,0 5 0,4-8 0,-8-6 0,7 0 0,6-6 0,3 5 0,6-12 0,7 3 0,-12 2 0,11 0 0,-16 8 0,16-9 0,4 7 0,-21-7 0,1 1 0,-1 6 0,0 2 0,-4-5 0,-1 1 0,8 4 0,0 0 0,-6 0 0,0 0 0,15-1 0,0 2 0,13 8 0,-26-9 0,-3 2 0,4 6 0,6 5 0,0 3 0,7 26 0,-5-11 0,-5 11 0,3-8 0,-12-6 0,3 4 0,-14-14 0,-6-8 0,6-30 0,0 1 0,10-22 0,-3 16 0,3 0 0,-4 5 0,3 2 0,15-7 0,3 3 0,-2 6 0,2 3 0,0 1 0,0 3-595,-1 2 0,-1 1 595,-4 1 0,-1 0 0,-5 5 0,1 0-69,8 1 0,1-2 69,1-3 0,1-2 0,0 1 0,0-1 0,-10 1 0,-1-2 0,0-5 0,-2-1 0,23-11 0,-18 0 0,1-4 0,1-4 0,-2-4-840,1-8 0,-3-1 840,-8 10 0,-4 0 0,-3-2 0,-5 3 1078,-8 4-1078,5-3 133,-14 6-133,5 5 0,-6 2 0,-4 14 1797,-15-4-1797,-7 9 0,5-4 0,4 5 0</inkml:trace>
  <inkml:trace contextRef="#ctx0" brushRef="#br0" timeOffset="185468">20946 5847 8191,'-6'9'0,"1"7"5063,5 15-5063,6-4 2818,0 3-2818,8-9 1719,1-9-1719,23-18 0,6-20 0,-9 4 0,1-5 3082,-1-4 0,2-4-3082,3 3 0,5-2 0,-1 1 0,-4 2 0,-1 1 0,0 1 0,1 2 0,1 1 0,-4 3 0,1-4 0,-7 9 0,-11 15 0,-16 14 0,-33 42 0,21-28 0,-22 19 0</inkml:trace>
  <inkml:trace contextRef="#ctx0" brushRef="#br0" timeOffset="186016">20763 6479 8191,'-6'4'0,"1"7"5063,5 6-5063,5 0 2818,2 2-2818,8-12 1719,8 3-1719,26-39 0,-6-5 0,3-5 0,-2 0 0,2-3 1426,-8 7 0,3-2 0,-3 4-1426,4-3 0,-2 4 0,-1 5 0,-2 3 0,-7 5 0,-2 2 0,15-4 0,-18 11 0,-22 27 0,-15 1 0,-4 7 0,4-12 0</inkml:trace>
  <inkml:trace contextRef="#ctx0" brushRef="#br0" timeOffset="186584">20631 7031 14226,'-6'18'0,"1"1"4273,22 11-4273,6-14 0,35-27 0,-27-1 0,0-4-114,10-13 1,1-5 113,-3 1 0,2-3 0,-5 4 0,1-1 0,-2 2 682,-1 2 1,-2 2-683,6-5 0,-6 7 0,-17 18 0,-10 2 0</inkml:trace>
  <inkml:trace contextRef="#ctx0" brushRef="#br0" timeOffset="187665">20117 7843 24575,'16'0'0,"0"0"0,22 0 0,20 0 0,-18 1 0,7-1 0,0-1 0,18-4 0,2-1-301,-5 5 0,3 2 0,-4-4 301,4-6 0,-4-1 0,-8 9 0,-4 0 222,2-8-222,-41 4 0,-12 4 0,-18-8 0,13 7 0,-3-2 0</inkml:trace>
  <inkml:trace contextRef="#ctx0" brushRef="#br0" timeOffset="187917">20900 7737 24575,'18'-18'0,"13"7"0,10 5 0,7 6 0,-12 9 0,-10 12 0,-10 11 0,-23 10 0,-22 6 0,-8-11 0,-2-3 0,13-11 0,11-14 0,9 0 0,1-9 0</inkml:trace>
  <inkml:trace contextRef="#ctx0" brushRef="#br0" timeOffset="189618">21372 7931 24575,'23'-6'0,"24"-12"0,-15 12 0,4-1 0,16-6 0,2 0-1646,-6 6 0,1 1 1646,5-6 0,0 2 0,-8 8 0,0 1 75,15-10 1,2-2-76,-1 6 0,1 1 0,-15-2 0,1 0 0,1-1 199,0 0 0,-1-1 0,-2 1-199,8-3 0,-1 2 0,1 1 0,-1 1 0,-15-1 0,-2 1 0,2 2 0,-1 1 0,21-6 1642,-2 3-1642,-22 2 743,-4 4-743,-10-9 159,-1 10-159,-8-4 0,-19-3 0,3 5 0,-14-5 0,13 8 0</inkml:trace>
  <inkml:trace contextRef="#ctx0" brushRef="#br0" timeOffset="191201">23224 7495 24575,'28'0'0,"-4"0"0,19 0 0,-6-6 0,-5 4 0,-2-10 0,-10 11 0,10-12 0,2 6 0,8-7 0,-8 6 0,7-4 0,-7 4 0,13-12 0,2-15 0,-10 9 0,-1-11 0,-15 24 0,0-7 0,-4 3 0,-7-11 0,0 10 0,-9-5 0,8 7 0,-3-1 0,0-5 0,-1-4 0,-5 4 0,0-4 0,-6-4 0,-8-6 0,-2-6 0,-4 2 0,12 9 0,-3 5 0,5 5 0,-9-2 0,-1-1 0,-19-16 0,10 11 0,-14-13 0,14 15 0,0 7 0,0-1 0,4 10 0,5 4 0,1-3 0,4 9 0,0-4 0,5 27 0,8 2 0,5 20 0,1-12 0,4-2 0,-11-14 0,5-1 0,-6-4 0,0-10 0,0-12 0,-8-31 0,1-11 0,-3 2 0,5 13 0,15 27 0,14 6 0,16 5 0,22 9 0,-13-7 0,-16 6 0,-21-8 0,-17 0 0</inkml:trace>
  <inkml:trace contextRef="#ctx0" brushRef="#br0" timeOffset="269199">20609 12424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7T02:52:57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2675 7575 24575,'41'0'0,"-3"0"0,8 0 0,1 0 0,6 0 0,3 0-1171,-2 0 1,4 0-1,2 0 1,1 0 1170,-6 0 0,2 0 0,2 0 0,-1 0 0,1 0 0,3 0 0,1 0 0,1 0 0,-1 0 0,0 0 0,-3 0 0,1 0 0,0 0 0,-2 0 0,-1 0 0,8 0 0,-3 0 0,0 0 0,-3 0 129,-7 0 0,-2 0 1,-1 0-1,-2 0-129,6-1 0,-3 1 0,-2-1 477,11 0 0,-3-1-477,-9 1 0,-3 0 0,19-1 0,-23 0 2393,-14 0-2393,-10 1 818,-6-1-818,-4 2 0,-3 0 0,-3 0 0</inkml:trace>
  <inkml:trace contextRef="#ctx0" brushRef="#br0" timeOffset="4114">2745 6544 24575,'-16'-2'0,"-8"-2"0,-15 0 0,-9 0 0,-5 3 0,14 2 0,1 3 0,-20 9 0,22-4 0,2 2 0,-7 15 0,9 0 0,6-3 0,5 3 0,1 8 0,0 14 0,9-17 0,1 2 0,0 5 0,2 1 0,1 1 0,1 1 0,2-1 0,1-1 0,1-3 0,1-1 0,0 29 0,1 0 0,0-30 0,0 2 0,0 5 0,0 1 0,0 4 0,0 1 0,0 2 0,0-1 0,-2-2 0,-1-1 0,-1-4 0,-2-3 0,-13 24 0,-7-15 0,-4-12 0,-1-9 0,0-7 0,1-7 0,1-6 0,3-4 0,5-7 0,5-5 0,8-5 0,4-4 0,5 1 0,12 1 0,14 2 0,16 3 0,10 5 0,-1 5 0,-4 2 0,-8 10 0,-2 21 0,-21-1 0,-2 4 0,-1 13 0,-1 4 0,-1 11 0,-3 2-214,-3-17 0,-1 2 0,0 0 214,-2 1 0,1 0 0,-1 0 0,-1-1 0,1 0 0,-1 0 0,1-2 0,0 0 0,1-1 0,2 18 0,1-1 0,1-4 0,1-2 0,1-3 0,1-2 0,-1-4 0,2-1 0,0-2 0,0-2 0,1-4 0,0-1 0,-2-5 0,0-1 642,8 17-642,-1-14 0,1-14 0,11-10 0,6-12 0,-11 1 0,-4-6 0</inkml:trace>
  <inkml:trace contextRef="#ctx0" brushRef="#br0" timeOffset="6831">25183 5831 24575,'21'0'0,"20"-22"0,1 2 0,8-6 0,0-1 0,6-3 0,2-2-2117,-7 5 0,2-2 0,1 1 1,-1 1 2116,-7 3 0,0 2 0,-1 0 0,0 0 0,14-7 0,-1 1 0,-8 5 1169,-15 8 0,-3 3-1169,21-14 333,-59 5 1,1 13-1,-15-7 1</inkml:trace>
  <inkml:trace contextRef="#ctx0" brushRef="#br0" timeOffset="7081">26108 5163 24575,'45'0'0,"-2"0"0,14 8 0,-19 1 0,3 19 0,-20 1 0,2 13 0,-29-7 0,-4 5 0,-21-14 0,16-1 0,-13-6 0,16-12 0,1 3 0,6-10 0</inkml:trace>
  <inkml:trace contextRef="#ctx0" brushRef="#br0" timeOffset="8915">27041 4792 8191,'-21'0'0,"1"0"5063,3 0-5063,2 0 2818,3 14-2818,0-1 1719,4 12-1719,-7 37 6784,13-6-6784,-1-17 0,4 0 0,19 21 0,-3-27 0,12-3 0,-3-19 0,24 10 0,-6-17 0,12 6 0,-30-16 0,-6-5 0,-9 0 0,1-13 0,7-8 0,-10-10 0,4 6 0,-18 11 0,-1 14 0,-5 11 0,-4 12 0,3-5 0,2 13 0,5-13 0,5 4 0,0-7 0</inkml:trace>
  <inkml:trace contextRef="#ctx0" brushRef="#br0" timeOffset="9800">27172 4770 8191,'3'22'0,"4"8"2531,7 10 1,4 6-2532,0 1 0,0 3 0,3 9 0,-1-2 0,-7-16 0,-2-4 0,9 15 2818,-19-37-2818,10-18 1719,5-37-1719,0 12 6784,15-21-6784,-4 32 0,10 11 0,0 0 0,-1 10 0,-9-7 0,-6-3 0,-4-20 0,-20-3 0,2 7 0,-14 6 0,4 21 0,0 6 0,5 6 0,21 4 0,9-10 0,10-1 0,-9-10 0,-14 4 0,3 2 0,-3 0 0,5-1 0,9-34 0,-1-23 0,-14 18 0,-1-5 0,-3-5 0,0-6 0,-4 1 0,-6-12 0,-3 2 0,2 4 0,-2 4 0,-2 9 0,-1 18 0,0 33 0,5 18 0,5 21 0,6-4 0,3 3 0,0-6 0,2-1 0,3 3 0,0-3 0,11 7 0,-9-18 0,-8-18 0,-2-2 0</inkml:trace>
  <inkml:trace contextRef="#ctx0" brushRef="#br0" timeOffset="9949">27818 4848 8191,'15'-31'0,"1"-2"1012,2 4 1,-1 0 0,0 2-1,0-7 1</inkml:trace>
  <inkml:trace contextRef="#ctx0" brushRef="#br0" timeOffset="10282">27965 4476 8191,'8'16'0,"-6"9"0,15 15 0,1 6 0,-15-10 0,0 0 1454,17 9 0,1 0-1454,-11 20 0,6-28 2155,-5-10-2155,-1-56 4537,11-25-4537,6 4 6784,9 4-6784,-13 41 0,2 27 0,-19-3 0,-11 13 0,-19-4 0,9-19 0,-7 4 0</inkml:trace>
  <inkml:trace contextRef="#ctx0" brushRef="#br0" timeOffset="10499">28239 4740 24575,'0'11'0,"5"-6"0,5 5 0,2-9 0,10-5 0,-10-8 0,0-9 0,-33 9 0,10 3 0,-22 9 0,18 0 0,8 0 0,-2 0 0</inkml:trace>
  <inkml:trace contextRef="#ctx0" brushRef="#br0" timeOffset="10701">28390 4310 24575,'15'26'0,"-3"0"0,5 15 0,15 18 0,-13-11 0,0-16 0,1 0 0,-4 9 0,-4-16 0,-12-11 0</inkml:trace>
  <inkml:trace contextRef="#ctx0" brushRef="#br0" timeOffset="10866">28483 4480 24575,'50'-21'0,"-20"7"0,2-1 0,11 0 0,0 1 0,12-8 0,-32 13 0</inkml:trace>
  <inkml:trace contextRef="#ctx0" brushRef="#br0" timeOffset="11215">27447 5922 24575,'40'-23'0,"-1"-1"0,9-3 0,6-4 0,2 0 0,-11 8 0,1-1 0,2-1 0,3-1-1179,0-1 1,3-1-1,3-2 1,2-1 0,-2 2-1,-1 1 1179,5-1 0,-2 1 0,0 1 0,0 0 0,1-1 0,-8 3 0,1-1 0,0 0 0,-1 0 0,-1 1 0,-2 3 0,11-4 0,0 2 0,-5 2 0,-10 2 1016,-7 0 1,-13 5-1017,-16 11 0,-48 13 0,22-9 0</inkml:trace>
  <inkml:trace contextRef="#ctx0" brushRef="#br0" timeOffset="14633">30576 6394 8191,'0'-11'0,"5"0"5063,1 0-5063,5 0 2818,4-1-2818,1 0 1719,13-2-1719,3 6 6784,9 2-6784,0 6 0,-9 0 0,-7 0 0,-5 0 0,-4 5 0,9 18 0,1 4 0,-1 26 0,-11-4 0,-4-13 0,-3 2 0,-5-4 0,-1 1-206,3 3 1,0-1 205,-4 28 0,0-24 0,0-1 0,0-6 0,0 2 0,0 21 0,0 2 0,0-11 0,0 0 0,3-4 0,1 3 0,0-2 0,2 14 0,1-2-609,-2-5 0,3-2 609,5-7 0,-1-5 0,-8 10 0,16-14 0,3-2 0,-5 8 0,4-14 0,5-5 0,5-9 0,2-9 193,-2-11 0,0-5-193,10-3 0,-4-5 621,-8-17 1,-7-4-622,-9 8 0,-3 1 0,4-28 0,-28 20 0,5 24 0,-15 3 0,6 14 0,-14 23 0,11 5 0,2 8 0,4 8 0,3 5 0,2-7 0,1 3 0,2 1-414,4 2 1,3 2 0,0 0 413,-1 5 0,0 1 0,0-2-601,0-8 1,0-2 0,0 0 600,0 21 0,0-5 0,0-23 0,0-1 0,-4 5 0,-1-1 0,0-5 0,0-1 0,-12 31 0,-13-19 1124,5-30-1124,-17-7 1917,-11-26-1917,15 6 0,-1-2 0,8-1 0,-1-2 0,-12-4 0,0 0 0,10 5 0,0-1 0,-5-3 0,1 0 0,-12-3 0,17 5 0</inkml:trace>
  <inkml:trace contextRef="#ctx0" brushRef="#br0" timeOffset="17933">3984 6181 24575,'-5'-10'0,"-10"-3"0,-15 7 0,-6 9 0,-5 4 0,-15 2 0,-6 4 0,2 3 0,-4 4 0,1-1-595,7-3 0,1-2 0,0 3 595,-1 5 0,1 1 0,3 2 0,-5 8 0,7 2 0,15-3 0,5 1 0,1 3 0,5-1 431,-2 13-431,12-16 0,1 2 0,1-1 0,1 2 0,-3 12 0,1 3 0,6-1 0,2-2 0,-5-8 0,1-1 0,7 7 0,2-2 0,-9 19 677,7-21 0,4 2-677,9 0 0,2-2 0,1 21 0,6-28 0,5 0 0,-5-3 0,3 0 0,5 1 0,2 0 0,9 8 0,0-2-371,-9-12 1,0-4 370,4 1 0,1-4 0,13 2-7,-7-8 0,6-2 7,8-4 0,3-2 0,-10-1 0,2 0 0,1-1-438,6-2 1,2-1 0,-1-1 437,-2 1 0,0 0 0,-1 0 0,-8 0 0,-1 1 0,1-2 0,8-2 0,1-1 0,-2-1 0,-6 1 0,-1 0 0,1-2 0,7-3 0,2-2 0,-2 0 0,-10 1 0,-1-1 0,-3 0 0,10-3 0,-3-3 0,-2-4 0,-2-2 0,-6 1 0,1-2 0,11-6 0,1-3 0,-7-3 0,-4 0-80,-7 6 0,-2 1 80,-3-3 0,-3-1 0,4-18-107,-15 13 0,-1-5 107,0-3 0,-3-3 0,-2-14 0,-3-3 0,-4 19 0,-1 0 0,-1 1 0,-4-11 0,-4-1 0,1 12 0,-2-1 0,-2 1 0,-8-11 0,-2 0 185,4 12 1,-1-1 0,-4 3-186,-7-1 0,-5 2 0,1 4-970,-8-8 1,-3 5 969,-10 4 0,-2 6 0,11 9 0,-2 4 0,-1 2 0,-4 1 0,-3 0 0,9 5 0,-1 0 0,-2 1 0,-2 1 0,2 0 0,-1 1 0,-3 1 0,0 1 0,-2 1-1000,-5 1 0,-3 2 1,0 2-1,0 0 1,3 2 999,5 0 0,1 2 0,1 1 0,2 0 0,2 0 0,-16 2 0,3 0 0,7 1 0,8 2 0,-1-1 0</inkml:trace>
  <inkml:trace contextRef="#ctx0" brushRef="#br0" timeOffset="20347">2151 5866 8191,'0'-16'0,"0"1"5063,5 9-5063,-4 6 2818,20 9-2818,-4 11 0,25 19 0,-2 8 398,-12-16 0,1 1-398,-1 0 0,2 0 0,1 0 0,3 1 0,0-5 0,3 0 0,-2-1 0,5 2 0,0-1 0,15 9 0,-3-3 6327,-8-7-6327,-9-5 0,-59-30 0,-20-14 0,3 5 0,0-2 0</inkml:trace>
  <inkml:trace contextRef="#ctx0" brushRef="#br0" timeOffset="20815">1902 5974 24575,'11'-27'0,"3"-24"0,-1 14 0,6-9 0,-6 21 0,12 18 0,-8 2 0,8 5 0,11 0 0,-1 0 0,3 0 0,10 0 0,1 0 0,-1 0 0,-2 0 0,17 0 0,-41 0 0</inkml:trace>
  <inkml:trace contextRef="#ctx0" brushRef="#br0" timeOffset="21947">460 5173 24575,'0'11'0,"0"4"0,0 9 0,0 14 0,0 7 0,0 7 0,-1 5 0,2 2 0,2-9 0,0 1 0,1-2 0,-4 4 0,2-5 0,6-11 0,-1-8 0,-6-9 0,21-27 0,3-6 0,22-13 0,4-7 0,-15 21 0,1 0 0,16-18 0,-2 17 0,-33-5 0,-13 17 0,-5-4 0</inkml:trace>
  <inkml:trace contextRef="#ctx0" brushRef="#br0" timeOffset="22384">862 5118 12502,'6'12'0,"-5"29"1668,2-3 0,0 3-1668,-2-2 0,-2 1 1110,1 2 1,0-3-1111,6 1 1403,-4-4-1403,9-20 3831,-5-5-3831,5-7 1095,4-4-1095,9-8 187,23-11-187,-3-6 0,-15 6 0,-2 0 0,0-7 0,-8 1 0,-14 9 0,-5 10 0,0 1 0</inkml:trace>
  <inkml:trace contextRef="#ctx0" brushRef="#br0" timeOffset="23117">1137 5134 8191,'8'20'0,"3"15"2531,-2-2 1,1 3-2532,-1-1 0,-1-2 0,2 17 2818,-4-17-2818,-6-41 1719,0-1-1719,0-53 6784,0 0-6784,-4 23 0,-1 0 0,3-15 0,-7 36 0,9 34 0,7 6 0,-6 4 0,10-7 0,-5-12 0,5 2 0,4-15 0,4-13 0,9-28 0,-12 11 0,4-8 0,-19 28 0,4 46 0,10-7 0,-6 14 0,0 3 0,10 7 0,-5-16 0,0 0 0,-5 6 0,5-2 0,-8-19 0,-6-6 0</inkml:trace>
  <inkml:trace contextRef="#ctx0" brushRef="#br0" timeOffset="23399">803 6136 14540,'11'0'0,"18"-22"835,13 4 1,6-2-836,-6-2 0,3-3 763,3 1 0,5-1 0,-5 3-763,-6 5 0,-4 0 265,-4-2 0,-6 2 0,-10 8 0,-35 9 0</inkml:trace>
  <inkml:trace contextRef="#ctx0" brushRef="#br0" timeOffset="23582">792 6289 24575,'11'0'0,"29"-18"0,-10 7 0,3-2 0,14-2 0,2-2 0,-2-5 0,-3 1 0,13 6 0,-28-7 0</inkml:trace>
  <inkml:trace contextRef="#ctx0" brushRef="#br0" timeOffset="25397">894 5194 8191,'-6'15'0,"4"-5"0,-4-7 0</inkml:trace>
  <inkml:trace contextRef="#ctx0" brushRef="#br0" timeOffset="26552">1560 4344 24575,'-6'9'0,"-5"8"0,9 13 0,-10-2 0,10 19 0,-19 5 0,11 9 0,-6 1 0,4-8 0,10-26 0,-9-3 0,10-30 0,-9-2 0,9-13 0,-10 4 0,5 4 0,-6 3 0,6 23 0,1 7 0,5 7 0,17 1 0,1-17 0,12-3 0,4-9 0,-11-10 0,-3 3 0,-11-3 0,-9 5 0</inkml:trace>
  <inkml:trace contextRef="#ctx0" brushRef="#br0" timeOffset="29847">1111 4204 8191,'-11'5'0,"5"5"5063,2 7-5063,-1-1 2818,4 4-2818,-17 17 0,0 25 0,-7-4 0,16-24 0,1-2 0,-9 6 1719,14 1-1719,-10-3 6784,12-5-6784,-4-10 0,5-5 0,0-10 0,0-2 0</inkml:trace>
  <inkml:trace contextRef="#ctx0" brushRef="#br0" timeOffset="30149">888 4603 9202,'-14'21'0,"7"-10"5120,7 27-5120,20-17 2664,3-2-2664,11-7 1581,-12-12-1581,0-9 6008,-6 7-6008,0-16 0,-9-7 0,2 11 0,-9-8 0</inkml:trace>
  <inkml:trace contextRef="#ctx0" brushRef="#br0" timeOffset="43318">498 4262 24575,'-7'21'0,"0"0"0,-1 8 0,6-7 0,-13 16 0,14-7 0,-12 1 0,12 3 0,-5-14 0,1 0 0,-1-10 0,-9-7 0,-2-8 0,-3 2 0,4 7 0,0 2 0,10 9 0,2-6 0,4 1 0,0 4 0,4-8 0,7 2 0,5-9 0,13-17 0,-16 8 0,5-15 0,-18 13 0,0 5 0,0 1 0</inkml:trace>
  <inkml:trace contextRef="#ctx0" brushRef="#br0" timeOffset="60065">891 4855 8191,'-5'-6'0,"4"-3"5063,-9 7-5063,9-7 2818,-9 8-2818,4-4 1719,-9 5-1719,-2 0 6784,0 0-6784,-3 0 0,-10 0 0,-19 0 0,1 0 0,-9 6 0,25-5 0,-7 12 0,-4 9 0,-17 6 0,21 0 0,1-1 0,-15 4 0,24-8 0,3-2 0,4-6 0,-11 12 0,4-3 0,-12 14 0,9 1 0,4-4 0,-1 12 0,16-13 0,-2 18 0,11-10 0,4-6 0,0 10 0,0-12 0,0 15 0,0-8 0,0-9 0,6 6 0,2-6 0,5 9 0,0-8 0,12 4 0,-6-14 0,13 6 0,2-5 0,4 1 0,24-2 0,-30-12 0,1 0 0,5-2 0,2-1 0,-2-2 0,0-1 0,22 3 0,-13-8 0,-11 0 0,4 6 0,-6-5 0,5 0 0,4 2 0,2 0 0,4-3 0,-2 0 0,-9 0 0,-1 0 0,4-4 0,-2-2 0,26-12 0,-23 8 0,1-2 0,-3-1 0,-1 1 0,21 1 0,-5-6 0,-25 15 0,15-13 0,-11 7 0,15-12 0,-8-1 0,-9 0 0,7 1 0,-2-14 0,-3 12 0,2-16 0,-14 16 0,-10 5 0,10-16 0,-19 13 0,15-18 0,-17 11 0,4 0 0,-14-6 0,7 11 0,-13-16 0,1 2 0,-8-9 0,-7 4 0,7 7 0,3 14 0,1-4 0,0 6 0,-5-8 0,6 9 0,2 1 0,4 10 0,-1-8 0,1 7 0,-11-9 0,4 5 0,-8-1 0,10 6 0,0-4 0,5 9 0,-5-9 0,-9 3 0,-8-6 0,-8-1 0,-9-5 0,6 3 0,-6-4 0,1 13 0,-10 1 0,8 6 0,3 0 0,20 0 0,7 0 0,0 0 0,4 0 0,2 0 0,4-5 0,-4 4 0,8-4 0,-2 5 0</inkml:trace>
  <inkml:trace contextRef="#ctx0" brushRef="#br0" timeOffset="68898">16799 3646 24575,'-10'0'0,"4"5"0,-4 1 0,9 5 0,-17 7 0,9-1 0,-27 27 0,12-16 0,-3 1 0,-7 8 0,-3-1 0,0-4 0,1-3 0,9-4 0,4-3 0,8-8 0,21-5 0,50-34 0,-11 14 0,4-1 0,-5-3 0,3-2 0,-1 3 0,13 2 0,-2 3 0,-1 0 0,-6 1 0,-5 2 0,-10 5 0,-29-6 0,-26 3 0,-36-6 0,16 1 0,-2 1 0,-1 2 0,-2 1 0,-13-1 0,1 2 0,16 4 0,1 0 0,-8-3 0,3 0 0,0 1 0,8-4 0,30 11 0,-2 13 0,14 1 0,22 24 0,-10-18 0,6-1 0,1 0 0,-3 4 0,10 7 0,-13-14 0,2-4 0,-13-36 0,11 2 0,-16-45 0,7 12 0,-5 10 0,0-1 0,-2-20 0,11-2 0,-11 29 0,2 14 0,-4 19 0,0 2 0,0 5 0,0-1 0</inkml:trace>
  <inkml:trace contextRef="#ctx0" brushRef="#br0" timeOffset="71664">3122 11066 8191,'3'0'0,"20"0"4906,26 0-4906,-9-3 0,8-2 0,3 0 0,-1 2 0,4-1 0,2 0 0,4-1-143,-3-1 1,4 0-1,2-1 1,3 1 0,0-1-1,0 1 143,-4 1 0,2 0 0,0 0 0,1 0 0,0 0 0,1 1 0,0 0-161,-3 0 0,1 1 0,1-1 0,0 1 1,0 0-1,-1 0 0,-2 1 0,-1-1 161,6 0 0,-2 1 0,-2-1 0,0 1 0,-1 0 0,2 0 0,0-1 0,2 1 0,-1-1 0,-1 1 0,-2 0 0,-5 1 689,2 0 0,-4 0 1,-2 1-1,0-2-689,0-1 0,-1-1 0,-1 0 0,-5 2 0,11 2 0,-10 0 84,-4-5-84,-55 13 0,8-11 0,-13 11 0</inkml:trace>
  <inkml:trace contextRef="#ctx0" brushRef="#br0" timeOffset="105330">15235 12163 24575,'11'0'0,"4"6"0,1-4 0,12 4 0,3-6 0,15 0 0,18 0-601,-23 0 1,7 0 0,3 0 600,0 0 0,3 0 0,2 0 0,3 0-1238,2 0 1,3 0-1,2 0 1,0 0-1,-2 0 1238,-4 0 0,-2 0 0,1 0 0,-1 0 0,1 0 0,3 0 0,0 0 0,1 0 0,-2 0 0,-3 0-484,0 0 1,-3 0 0,0 0 0,4 0 483,1 0 0,3 0 0,1 0 0,1 0 0,-1 0 0,-1 0 0,0 0 0,1 0 0,0 0 0,2 0-307,-4 0 0,1 0 0,2 0 0,-1 0 0,0 0 1,-2 0 306,-3-1 0,-1 1 0,-1 0 0,0-1 0,-3 2 0,-2 0 0,9 1 0,-4 1 0,-2 1 0,-2-2 0,10-1 0,-4-1 0,-9 2 420,-14 4 0,-6 0-420,26-6 4734,-26 0-4734,-14 0 2617,-22 6-2617,-12-5 0,2 5 0,7-6 0</inkml:trace>
  <inkml:trace contextRef="#ctx0" brushRef="#br0" timeOffset="106466">14787 9735 24575,'0'30'0,"4"-1"0,-2-7 0,7-5 0,1-2 0,24-3 0,0-12 0,5-4 0,4-2 0,3-3-997,-3-3 0,3-2 1,-1-2 996,-2-1 0,-1-2 0,4-3 0,6-1 0,4-2 0,1-1 0,-1 0 0,-5 1 0,-1 0 0,-1 0 0,1 0 0,3-1 0,1 0 0,-2 0 0,-4 2 0,-2 1 0,-4 1 0,-5 2 0,18-12 0,-51 34 0,2-4 0,-19 14 0</inkml:trace>
  <inkml:trace contextRef="#ctx0" brushRef="#br0" timeOffset="112182">10334 14285 24575,'3'0'0,"8"0"0,43 0 0,-4 0 0,3 0 0,7 0 0,3 0 0,5 0-1551,-19 0 1,5 0 0,2 0 0,2 0 1550,-3-2 0,4-1 0,0 1 0,1-2 0,-2 1-925,7-1 0,0 0 1,-1-1-1,2 1 925,-10 1 0,1 0 0,0 0 0,-1 0 0,-2-2 0,0-1 0,-2-2 0,1 0 0,3 3 0,3 2 0,4 3 0,1 1 0,1-1 0,0-2-165,-1-2 1,-1-2 0,1-1 0,2 1 0,1 2 164,-3 2 0,3 1 0,2 1 0,-1 0 0,-2 0 0,-4-1 0,-4-1 0,-4-1 0,-1-1 0,0 2 0,1 0 0,5 1 0,1 1 0,0 1 0,-2-1 0,-4 0-375,10-4 1,-4-1-1,0 1 375,6 3 0,1 1 0,-7-2 655,3-4 1,-10 0-656,5 6 3683,-38 0-3683,-14 5 0,-1-4 0,-5 4 0</inkml:trace>
  <inkml:trace contextRef="#ctx0" brushRef="#br0" timeOffset="114866">27756 8613 24575,'15'-6'0,"1"1"0,12 5 0,4 0 0,7 0 0,21-6 0,9-1-2106,-18 6 0,4 1 0,3 0 1,-3-2 2105,-4-3 0,0-3 0,0 1 0,0 1 0,6 4 0,2 2 0,-2 0 0,-2-1 152,3-3 0,-2-1 1,2 1-153,-3 3 0,3 2 0,1-1 0,-1 0 0,-3-3 0,0 0 0,0-1 0,0 1 0,3 2 0,1 1 0,-1 0 0,-4-2 0,2-2 0,-3-1 0,-7 1 0,-3 4 0,-7 0 0,8 0 0,-37 0 0,3 0 0</inkml:trace>
  <inkml:trace contextRef="#ctx0" brushRef="#br0" timeOffset="116547">3290 9628 24575,'55'0'0,"-6"-3"0,11-2 0,2 1 0,-9 3 0,1 0 0,3 1 0,3-1-1144,-5 0 0,4-2 0,3 1 0,0 0 0,1 0 0,-3 0 1144,0 2 0,-1 0 0,1 0 0,-1 0 0,-2 0 0,-1 0-472,1 0 0,-1 0 0,-1 0 0,-2 0 0,-2 0 472,5 0 0,-1 0 0,-3 0 0,-7 0 0,5 0 0,-8 0 1817,14 0-1817,-24 0 0,-39 0 0,-1 7 0,-12-6 0,11 5 0</inkml:trace>
  <inkml:trace contextRef="#ctx0" brushRef="#br0" timeOffset="118747">2085 15080 8191,'-6'4'0,"1"7"5063,-1 5-5063,5 4 2818,-5 1-2818,15-4 1719,-7 3-1719,27 3 6784,-13 4-6784,24 4 0,-7-8 0,-2-22 0,5-9 0,17-18 0,2-9-1154,-17 10 0,0-3 1,2-1 1153,9-7 0,3-2 0,-3 1 0,-10 5 0,-1 0 0,3 2 0,9-4 0,4 2 0,-2 1-202,-8 4 0,-1 1 0,1 1 202,-1 3 0,0 0 0,-4 2 0,-1-1 0,-6 5 0,1 5 0,-26 11 0,-2 2 0,-5 7 0</inkml:trace>
  <inkml:trace contextRef="#ctx0" brushRef="#br0" timeOffset="144033">24667 16988 24575,'-11'0'0,"5"0"0,1 0 0</inkml:trace>
  <inkml:trace contextRef="#ctx0" brushRef="#br0" timeOffset="144815">24456 16967 24575,'39'0'0,"9"0"0,0-6 0,12-3 0,1-1 0,0 2 0,1 0 0,6-2-1034,-18 4 1,3-2 0,4 1 0,1-1 0,-1 1-1,-1 1 1034,8 0 0,0 1 0,0 0 0,0 1 0,1 1-778,-8 0 0,1 0 1,1 0-1,0 1 0,-2 0 1,-3 1 777,14 1 0,-3 0 0,0 1 0,2-2 0,-5-1 0,2-1 0,0 0 0,0 0 0,-2 1-32,5 1 1,-3 0 0,0 1 0,3-1 31,-3-2 0,3 0 0,0 0 0,0 0 0,-3 1-593,4 2 0,-2 0 0,-2 0 0,0 0 593,-3 0 0,0 0 0,-2 0 0,-4 0 0,-2 0 0,-3 0 0,2 0 119,0 0 0,2 0 1,2 0-1,0 0-119,4 0 0,-1 0 0,2 0 0,2 0 0,-7 0 0,1 0 0,1 0 0,0 0 0,-1 0 0,12 0 0,-1 0 0,-2 0 0,-4 0 0,2 0 0,-4 0 0,-6 0 0,2 0 0,-9 0 3588,-8 0-3588,-28 0 626,-10 0 0,3 0 0,-9 0 0</inkml:trace>
  <inkml:trace contextRef="#ctx0" brushRef="#br0" timeOffset="652645">13518 5690 24575,'0'0'0</inkml:trace>
  <inkml:trace contextRef="#ctx0" brushRef="#br0" timeOffset="654378">15980 9939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7T03:04:00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13505 9113 24575,'54'0'0,"-17"0"0,5 0 0,11 0 0,4 0 0,-9 0 0,3 0 0,2 0-1257,10 0 1,3 0 0,3 0 1256,-10 0 0,2 0 0,2 0 0,2 0-424,-8 0 0,2 0 0,0 0 0,1 0 0,0 0 424,2 0 0,1 0 0,0 0 0,0 0 0,0 0 0,-3 0 0,1 0 0,-1 0 0,0 0 0,-1 0 12,8 0 0,-1 0 0,-1-1 0,-2 1-12,-7-1 0,-2 1 0,-1-1 0,-2 0-32,5 0 0,-3 0 1,-3 0 31,10 0 0,-6-1 778,-12 2 0,-4-1-778,9 1 2654,-19 0-2654,-12 0 1593,-8 0-1593,-2 0 33,-1 0 0,-3 0 0,0 0 1</inkml:trace>
  <inkml:trace contextRef="#ctx0" brushRef="#br0" timeOffset="4251">22421 5754 24575,'-2'37'0,"-3"-1"0,-2 5 0,-2 2 0,-1 5 0,-2 2-778,1-3 0,-2 2 0,0 2 0,0 0 778,-1 2 0,-1 1 0,-1 0 0,1-1 0,1-1 0,-1 0 0,1-1 0,0-2 222,-2 8 0,0-3 0,0-2-222,-2 9 0,0-6 291,4-11 1,0-5-292,-6 10 0,9-19 0,4-14 1599,3-8-1599,1-4 264,0-5-264,1-9 0,-1-1 0,-1-11 0,-1-1 0,-4-3 0,-1-2 0,-1 2 0,0 3 0,2 5 0,3 6 0,1 6 0,1 4 0,3 3 0,-1 6 0,2 9 0,0 9 0,0 9 0,0 6 0,0-2 0,0-6 0,1-9 0,2-12 0,4-5 0,6-4 0,7-5 0,3-5 0,4-7 0,3-5 0,2-3 0,1 0 0,-1 1 0,10-4 0,-12 6 0,7-4 0,-10-13 0,-15 22 0,1-13 0</inkml:trace>
  <inkml:trace contextRef="#ctx0" brushRef="#br0" timeOffset="10192">14817 7643 24575,'-15'-6'0,"3"5"0,-8-6 0,8 7 0,-9-4 0,0 2 0,-26-2 0,-10 4 0,24 4 0,-1 2-528,-31-4 528,33 8 0,0 1 0,-9-2 0,-1-1 0,-2 3 0,1 2 0,-3 1 0,2 1 0,3 1 0,3 0 0,-8 8 0,-4 9 0,4 4 528,-3 1-528,17-9 0,1 0 0,-4 5 0,2 3 0,10-6 0,-5 5 0,-7 16 0,20-21 0,-1 0 0,-16 23 0,20 2 0,-11-15 0,16-6 0,2 1 0,-6 28 0,5-19 0,2 2 0,3-7 0,2-4 0,-1 16 0,0 2 0,6-22 0,8 13 0,4-6 0,7-8 0,-14-9 0,15-6 0,-12 0 0,15 5 0,10 9 0,-6-8 0,8 5 0,-13-11 0,1 0 0,10-2 0,22 11 0,-27-15 0,1-1 0,27 8 0,-7 0 0,-16-15 0,-6 2 0,5 0 0,0-3 0,3-2 0,17 1 0,3 0 0,1 0 0,-2 0 0,-12 1 0,1-2 0,15-3 0,1-3-235,-12 1 0,1-1 235,-6-2 0,2-2 0,-1 1 0,14-5 0,-2 0-520,-9-3 0,-4 1 520,-14 8 0,-3-1 0,18-20 0,3 13 0,-3-14 0,-13 16 0,0 0 0,21-17 0,-4 8 445,1-7-445,-20 9 1065,15-8-1065,-12 4 0,3-11 0,-2-11 0,-9 0 0,-8-6 0,-15 13 0,-6 9 0,0 2 0,-6 10 0,-2-10 0,-6-2 0,-2-17 0,3 10 0,3 5 0,-4 8 0,3 9 0,-15-7 0,4 2 0,1 4 0,5 2 0,5 6 0,-9-7 0,-6-3 0,-17-14 0,-3 4 0,7 7 0,-7-3 0,10 10 0,-21-15 0,19 9 0,-11 5 0,27 5 0,-32 2 0,3 2 0,19-3 0,-1 0 0,-25 2 0,23-5 0,5 1 0,9 12 0,-8-11 0,1 5 0,-28-9 0,12 9 0,0-1 0,11 3 0,16 4 0,0-4 0,-3 5 0,8 0 0,-3 0 0,9 0 0,1 0 0</inkml:trace>
  <inkml:trace contextRef="#ctx0" brushRef="#br0" timeOffset="65983">25619 5644 24575,'-6'9'0,"-27"31"0,8 12 0,5-21 0,-1 1 0,2 7 0,0 2 0,3-4 0,-1 3 0,-5 19 0,-1 2-1476,4-8 1,1 1 1475,0 4 0,0 0 0,5-13 0,0 2 69,1-2 1,-2 3-1,2-1-69,-5 17 0,0 0 0,2-10 0,0 2 0,2-2 0,-3 12 0,2-3 0,-1 3 0,2-4 0,7-20 0,0-3 0,-3-1 0,2-5 0,5-9 0,-9-9 0,10-4 0,-13-5 548,-10-6 1,9-1 0,-7-4 0</inkml:trace>
  <inkml:trace contextRef="#ctx0" brushRef="#br0" timeOffset="66252">24886 7210 24575,'32'41'0,"-11"-12"0,23 7 0,-8-24 0,11-3 0,-14-21 0,1-5 0,10 4 0,0-22 0,-29 23 0,-4 1 0,-1 5 0,-4 2 0,-1 4 0</inkml:trace>
  <inkml:trace contextRef="#ctx0" brushRef="#br0" timeOffset="67167">25902 4748 24575,'31'20'0,"10"18"0,-13-6 0,1 4 0,-4-5 0,0 0 0,-2-1 0,0-2 0,8 7 0,3 3 0,-11-10 0,6 1 0,-39-18 0,15-7 0,-22-4 0</inkml:trace>
  <inkml:trace contextRef="#ctx0" brushRef="#br0" timeOffset="67484">26157 4603 24575,'-12'20'0,"-9"25"0,8-14 0,1 3 0,3 1 0,-1 2 0,-10 12 0,0 0 0,13-13 0,0-1 0,-13 10 0,-2-3 0,-3 12 0,6-12 0,2-23 0,16 1 0,-4-13 0,5 2 0</inkml:trace>
  <inkml:trace contextRef="#ctx0" brushRef="#br0" timeOffset="68071">26406 4612 24575,'0'34'0,"0"9"0,0 5 0,1-4 0,-2 1 0,-5 20 0,6-29 0,-1-3 0,-6 3 0,12-29 0,10 2 0,11-21 0,-3 4 0,1-6 0,-18 4 0,7 9 0,-1-10 0,4 5 0,-6-2 0,-5 3 0</inkml:trace>
  <inkml:trace contextRef="#ctx0" brushRef="#br0" timeOffset="68750">26592 4573 24575,'6'30'0,"6"25"0,-4 8 0,2-29 0,-1-1 0,-7 15 0,6-24 0,-3-9 0,-4-5 0,4-28 0,-15-18 0,8 0 0,1-3 0,-4 5 0,0 1 0,5-19 0,0 34 0,0 19 0,10 11 0,5 7 0,2-10 0,12-5 0,-6-33 0,2-5 0,-9-1 0,-5 15 0,-1 31 0,14 16 0,0 7 0,5-2 0,-16-17 0,-4-11 0</inkml:trace>
  <inkml:trace contextRef="#ctx0" brushRef="#br0" timeOffset="69953">26558 5475 24575,'12'24'0,"-8"5"0,23 13 0,-23 14 0,10-16 0,2 3 0,-7 0 0,0 1 0,5-5 0,-3-4 0,-7-3 0,-16-63 0,-2-9 0,0-9 0,6 0 0,2-5 0,3 1 0,2 3 0,2 0 0,2 2 0,1 1 0,2 1 0,1 4 0,7 2 0,2 8 0,4 8 0,1 15 0,-13 18 0,7 2 0,-14 43 0,-18 7 0,9-25 0,-2-1 0,-22 16 0,14-22 0,7-13 0,5 6 0,1-1 0,15-3 0,6-2 0,22-2 0,9-8 0,7-13 0,-22 4 0,-10-10 0</inkml:trace>
  <inkml:trace contextRef="#ctx0" brushRef="#br0" timeOffset="70217">26921 5497 24575,'-6'21'0,"6"-5"0,11-6 0,1-5 0,3-5 0,-4-14 0,-5 6 0,-15-12 0,0 14 0,-11 6 0,5 1 0,8 9 0,-2-9 0,9 4 0</inkml:trace>
  <inkml:trace contextRef="#ctx0" brushRef="#br0" timeOffset="70720">27045 5137 24575,'8'48'0,"-2"-14"0,0 3 0,5 4 0,-1 3 0,-3 5 0,-2 0 0,1-11 0,-2-3 0,-4 13 0,5-42 0,-4-27 0,19-22 0,-10 0 0,15-2 0,-7 34 0,7-1 0,-3 20 0,-1-2 0,-10 15 0,-6 0 0,-10-9 0,-7 6 0,-7-6 0,-4-1 0,5-2 0,7-9 0,6 0 0</inkml:trace>
  <inkml:trace contextRef="#ctx0" brushRef="#br0" timeOffset="71068">27403 5258 8191,'0'-21'0,"-4"4"5063,-2 20-5063,-9 30 2818,8-6-2818,-1 17 1719,12-32-1719,-2 3 6784,11-9-6784,-1 4 0,9-9 0,0-13 0,-10 8 0,-2-13 0</inkml:trace>
  <inkml:trace contextRef="#ctx0" brushRef="#br0" timeOffset="71352">27480 5160 24575,'29'22'0,"-14"-12"0,8 19 0,-13-19 0,-9-13 0,-2-20 0,-1-11 0,1-2 0,2 12 0,13 18 0,-2-4 0,4 9 0,-5-4 0,-7 5 0</inkml:trace>
  <inkml:trace contextRef="#ctx0" brushRef="#br0" timeOffset="72186">27627 4731 24575,'23'40'0,"-3"19"0,4-4 0,-18-17 0,-2 1 0,11 12 0,-14-10 0,5-26 0,-6 0 0,5-8 0,11-44 0,19-3 0,-4-18 0,7 22 0,-22 30 0,0 2 0,-10 8 0,8 8 0,-12 6 0,7 4 0,-9-5 0,-5-1 0,-13 3 0,-16 4 0,11-6 0,-2-2 0</inkml:trace>
  <inkml:trace contextRef="#ctx0" brushRef="#br0" timeOffset="73599">27574 4706 24575,'5'21'0,"3"8"0,17 7 0,-10-7 0,10-1 0,-14-18 0,6 5 0,4-7 0,-2 5 0,5-11 0,-17 2 0,2-4 0</inkml:trace>
  <inkml:trace contextRef="#ctx0" brushRef="#br0" timeOffset="73783">27630 4839 24575,'29'-18'0,"1"1"0,23-10 0,-18 13 0,-14 7 0,-12 7 0</inkml:trace>
  <inkml:trace contextRef="#ctx0" brushRef="#br0" timeOffset="74136">27935 4746 24575,'-16'4'0,"5"7"0,7 10 0,4-4 0,4-1 0,7-11 0,5-11 0,0-1 0,3-6 0,-2-3 0,5-2 0,0 6 0,1 3 0,11 14 0,-15-4 0,9 9 0,-22-9 0,-1 4 0</inkml:trace>
  <inkml:trace contextRef="#ctx0" brushRef="#br0" timeOffset="75467">27368 3829 8191,'-6'-16'0,"1"-1"5063,5-4-5063,14-2 2818,3-1-2818,10 11 1719,2-11-1719,0 21 6784,14-16-6784,-1 17 0,2-4 0,-17 6 0,-1 14 0,-9-1 0,8 22 0,4 13 0,-10-11 0,-2 2 0,-7-3 0,1-1 0,7 4 0,-1-2 0,-5 10 0,19 3 0,-1-9 0,3-5 0,-3-18 0,12-13 0,0-20 0,4 1 0,-10-22 0,-21 7 0,-13 2 0,-8 17 0,-6 20 0,5 15 0,3 7 0,2 4 0,5 2 0,4 3 0,8 15 0,4 2 0,-2-4 0,2-3 0,4-9 0,-1-4 0,5 17 0,-11-27 0,-4-3 0,-4-2 0,-4 10 0,-8-15 0,-2 5 0,-5-12 0,0 0 0,-4 1 0,-6-6 0,-2 5 0,2-10 0,-8 4 0,20-5 0,-10 0 0</inkml:trace>
  <inkml:trace contextRef="#ctx0" brushRef="#br0" timeOffset="84000">26299 6345 24575,'-6'9'0,"16"30"0,6 1 0,9 12 0,3-17 0,0-17 0,12 7 0,-7-16 0,8 4 0,-11-13 0,9 0 0,20-24 0,-27 15 0,0-2 0,8-11 0,0-1 0,-8 9 0,-1 1-208,1-2 1,-1 0 207,17-11 0,-9 5 0,3-1 0,-3 2 0,1-1 0,7-6 0,0 2 0,-12 10 0,-2 1 0,22-13 0,-22 9 0,-6 2 415,1 6-415,-6-1 0,20 9 0,8-4 0,-17 5 0,2 2 0,3 3 0,1 0 0,-1 2 0,0-1 0,21 6 0,-11 3 0,-20-12 0,2 10 0,-7-6 0,7 2 0,-12-30 0,17-34 0,-24 25 0,0-2 0,10-12 0,3 0 0,-3 7 0,2 3 0,-1 3 0,2 1 0,2 1 0,1 3 0,17-3 0,-5 7 0,-1 12 0,20-12 0,3 10 0,-18 1 0,1-1-212,-9-1 0,-1 2 212,31 0 0,-16-18 0,-9 14 0,7-21 0,-23 8 0,0-4 0,2-9 0,-3-4 0,-7 1 0,-2-2-779,7-6 0,-4 0 779,-14 11 0,-1 0 195,7-12 1,-1 0-196,-10 4 0,-4 3 0,-1 0 0,-1 3 0,-4-8 0,-10 29 0,20 9 0,-21 12 0,-7-7 0,-8 9 0,8 0 0,13 0 0</inkml:trace>
  <inkml:trace contextRef="#ctx0" brushRef="#br0" timeOffset="99236">11356 10146 24575,'10'0'0,"1"0"0,0 0 0,4 0 0,34 0 0,-3 0 0,9 0 0,5 0 0,7 0 0,5 0-1357,-14 0 0,3 0 0,3 0 1,0 0-1,-2 0 1357,-2 0 0,-1 0 0,0 1 0,1-2 0,0 1 0,5-2 0,2-1 0,0-1 0,-2 1 0,-3 1-493,-2 1 1,-2 1 0,-1-1 0,3-1 492,0-2 0,3-2 0,2-1 0,-1 1 0,-2 2 0,-7 2 0,0 1 0,-1 1 0,-1 0 0,2-1 0,2-1 0,3-1 0,-2 0 0,-2 0 0,-4 1 0,8 1 0,-6 2 0,-9-1 0,7 0 0,-42 0 0,-27 0 0</inkml:trace>
  <inkml:trace contextRef="#ctx0" brushRef="#br0" timeOffset="108899">30894 9304 8191,'8'-6'0,"18"-7"0,12-3 241,3-3 1,5-3-1,2 0-241,6 0 0,1 1 0,1-2 276,-9 3 0,1-2 0,-1 1 0,-1 2-276,3-1 0,-1 1 0,0 0 652,6-2 1,1 0-1,-4 1-652,7-1 0,-5 0 0,-2-1 0,-6 3 3904,-4 7-3904,-34-2 4460,2 13-4460,-7-9 0,2 9 0,-4-4 0</inkml:trace>
  <inkml:trace contextRef="#ctx0" brushRef="#br0" timeOffset="109235">31966 8756 24575,'32'-6'0,"5"4"0,9-4 0,-16 11 0,-7-4 0,-21 21 0,7 0 0,-9 14 0,-12 3 0,4-7 0,-11-1 0,13 0 0,1-13 0,5-3 0,0-11 0</inkml:trace>
  <inkml:trace contextRef="#ctx0" brushRef="#br0" timeOffset="117685">15631 11115 8191,'-5'-6'0,"4"-4"5063,5 9-5063,24-4 1409,6 0 0,5 0-1409,13 5 0,2-2 0,-1-8 0,1-1 476,-9 9 1,3 2 0,-2-1-477,15-4 0,0-1 0,-11 5 0,2 2 0,4-1 0,-1 0 0,5 0 0,-1 0 0,-4 0 1070,-1 0 1,-4 0-1,3 0-1070,-3 0 0,3 0 0,0 0 0,-2 0 0,8 0 0,-1 0 0,1 0-576,-9 0 0,0 0 1,2 0-1,2 0 576,-2 0 0,3 0 0,0 0 0,1 0 0,-1 0 0,-1 0 0,0 0 0,0 0 0,-1 0 0,-1 0 0,3 0 0,-3 0 0,1 0 0,1 0 0,7 0 0,2 0 0,0 0 0,-1 0 0,-8 0 0,-1 0 0,1 0 0,1 0 0,-2 0 0,3 0 0,1 0 0,-2 0 0,-1 0-687,2 0 0,-2 0 1,0 0-1,-2 0 687,15 0 0,-2 0 0,-5 0 0,-4 0 0,0 0 0,-2 0 0,5 0 0,0 0-342,-5 0 1,0 0 0,2 0 341,-3 0 0,2 0 0,1 0 0,-1 0 0,-3 0 0,-1 0 0,-1 0 0,-2 0 0,5 0 0,-4 0 0,0 0 0,15 0 0,-4 0 938,-15 0 0,0 0-938,15 0 0,4 0 0,-18 1 0,1-1 0,2-1 0,11-2 0,2-2 0,0 2-722,-1 2 0,1 1 0,-2-2 722,-12-5 0,-2-2 0,2 2 0,9 4 0,2 3 0,-2 0 542,-9-4 1,-2 0 0,3 0-543,12 0 0,4-1 0,0 2 0,-1 2 0,0 1 0,1-2 0,-13-3 0,2-2 0,-1 0 0,-3 3 0,3 2 0,-3 1 0,1 1 0,12-4 0,2-1 0,-4 1 0,-15 4 0,-2 0 0,1 0 0,9 0 0,2 0 0,-1 0 478,-4 0 0,0 0 1,-4 0-479,2 0 0,-4 0 0,17 0 0,-48 0 0</inkml:trace>
  <inkml:trace contextRef="#ctx0" brushRef="#br0" timeOffset="134786">3544 12176 24575,'11'0'0,"4"0"0,2 0 0,3 0 0,1 0 0,8 0 0,26 0 0,-11 0 0,5 0 0,15 0 0,3 0-1108,-4 0 0,-1 0 1108,1 0 0,-2 0 0,-15 0 0,0 0-103,11 0 0,2 0 103,1 0 0,3 0 0,-6 0 0,3 0 0,2 0-1600,0-4 1,1-1 0,-1 1 1599,-5 3 0,-2 1 0,3-2 0,-7 0 0,2-2 0,0 0 0,-3 2-237,2 1 0,-2 2 0,2-1 237,13 0 0,3 0 0,-2 0 0,-3 0 0,-1 0 0,-3 0-14,-13 0 1,-2 0-1,0 0 14,23 0 0,-4 0 0,-21 0 0,0 0-106,22 0 1,4 0 105,-21 0 0,0 0 0,2 0 0,7 0 0,3 0 0,1 0 0,-7 0 0,2 0 0,0 0 0,-4 0 0,-2 0 0,-3 1 0,1-2 0,8-2 0,1-2 0,-2 1 0,14 3 0,-3 0 0,-3-5 0,2 0 712,-10 2 1,2 0 0,-3 1-713,10 2 0,-3-1 0,-1-3 0,-2-1 382,-15 6 1,0 0-383,14-4 0,2-3 0,-1 1 0,1-1 950,4 0 0,-1 0-950,-11 1 0,-6 1 0,12-1 491,-22 4-491,-3-4 1409,1 6 1,4 0-1410,3-5 0,2 0 0,6 4 0,1 0-684,2-4 1,-1 0 683,-8 5 0,1 0 0,4-4 0,5 0 0,1 0 0,0 2 0,1 2 0,4-1 0,-1-2 0,3-1 0,1 1 0,0 0-1497,-2 3 1,1 1 0,-1-1 0,-2-1 1496,11-2 0,-2-2 0,-1 1 0,-3 3 0,-2 0 0,-3 0-194,8-6 1,0 1 193,-10 5 0,2 1 0,2 1 0,3-1 0,1 0 0,1 0-655,-10 0 0,1 0 0,0 0 0,-2 0 655,6 1 0,-2-1 0,-2-1 0,-5-2 0,-1-2 0,-4 1 379,2 3 1,-1-1-380,13-4 0,1 1 0,-6 4 0,0 2 0,11 0 0,0-2 0,-6-4 0,-4 0 2477,-14 4 1,-1-1-2478,13-2 0,0-2 0,-9 1 0,1-1 0,19 5 0,3 0-554,-3-5 1,-2 1 553,-8 4 0,-3 2 0,-8-1 0,-4 0 3820,18 0-3820,-15 0 0,-1 0 0,11 0 0,3-5 0,-41 4 0,-13-4 0</inkml:trace>
  <inkml:trace contextRef="#ctx0" brushRef="#br0" timeOffset="154766">18188 12166 8191,'-5'-11'0,"4"0"5063,1 5-5063,10 1 2818,19 5-2818,27 0 0,9 0 0,-2 0 0,6 0 58,-23 0 0,0 0 1,4 0-59,1 0 0,3 1 0,1-1 0,2-1 0,8-1 0,2-2 0,0 0 0,-3 1 518,-9 2 0,-2 0 0,0 1 0,0-1-518,5-2 0,1-1 0,-2 0 0,-5 1 0,14 3 0,-2 0-257,-8 0 1,4 0 0,-2 0 256,-6 0 0,-2 0 0,2 0 0,7 0 0,1 0 0,-3 0 0,7 0 0,-7 0 0,-19 0 0,-7 0 0,1 0 0,-21 0 1709,-5 5-1709,-18 5 0,8-3 0,-13 1 0</inkml:trace>
  <inkml:trace contextRef="#ctx0" brushRef="#br0" timeOffset="162466">27469 11387 8191,'-6'-9'0,"2"-3"5063,8-10-5063,7-1 2818,8-11-2818,11 9 1719,-4-9-1719,8 12 6784,0-3-6784,3 11 0,6-7 0,-5 19 0,9-7 0,-5 9 0,3 0 0,-14 5 0,-9 5 0,-6 2 0,-4 3 0,5 5 0,5 14 0,-1 13 0,10 5 0,-22-4 0,16 1 0,-23-14 0,-1 3 0,8 1 0,0 1 0,-8 3 0,0-1 0,7-9 0,1-1 0,-4 8 0,1 0 0,10-3 0,3 1 0,-4 10 0,2 0 0,9-7 0,3-3 0,-4-5 0,3-5 0,5-6 0,0-4 0,23 13 0,-20-23 0,0-5 0,8-1 0,8-14 0,-24-6 0,-7-21 0,-13 14 0,-2-9 0,-20 18 0,-4 5 0,-9 8 0,5 9 0,5 10 0,9 12 0,-3 15 0,-1 9 0,6-3 0,1 4 0,0 4-512,0-4 0,0 3 0,0 2 0,0 0 512,1 0 0,1 1 0,0-1 0,1-2 0,1 2 0,1-3 0,1-2 0,-1-4 0,0-1 0,0-6 0,0 22 0,1-29 0,-2-2 0,-9-7 0,1-2 0,-11-17 0,3 2 2048,-37-9-2048,13-4 0,-3-3 0,-2-2 0,1-1 0,6 3 0,4-1 0,3-8 0</inkml:trace>
  <inkml:trace contextRef="#ctx0" brushRef="#br0" timeOffset="165784">13875 13311 24575,'10'0'0,"6"0"0,17-8 0,25 6 0,4-7 0,-15 4 0,3 0 0,0 4 0,3 0-255,-7-6 0,3-1 1,4 1 254,2 5 0,4 2 0,2 0 0,-5-1-1199,4-3 0,-4 0 0,3 0 1199,-6 4 0,2 0 0,0 0 0,-1 0 0,8 0 0,-1 0 0,0 0-642,4 1 0,0-1 0,3-1 642,-8-1 0,2-1 0,1-1 0,-1 1 0,0 2 0,1 1 0,-2 0 0,-2-2 0,2-2 0,-2 0 0,1 0 0,-7 3 0,2 1 0,0 1 0,-3-1 0,5 0 0,-1 0 0,1 0 0,-5 0 0,1-1 0,0 1 0,0 1-333,-2 1 1,-1 2 0,0-1 0,0 0 332,18-3 0,0 0 0,-4 2 0,-15 6 0,-3 1 0,3-2 0,15-5 0,4-2 0,-3 1 0,-10 2 0,-3 1 0,3 0 0,-6-1 0,3 1 0,-1-1 0,0-1 0,17-1 0,0-1 0,-5 2 0,-14 1 0,-3 2 0,2-2 0,9-2 0,2-1 0,-2-1 0,-9 1 0,-2 0 0,2 0 0,11 0 0,2 0 0,3 0 0,-5 0 0,4 0 0,0 0 0,-1 0 0,-4 0 0,-1 0 0,0 0 0,3 0 0,-2 0 0,3 0 0,1 0 0,0 0 0,-2 0-343,-4 0 1,-1 0 0,0-1 0,-1 1-1,1 1 343,0 1 0,1 1 0,0 0 0,-1 0 0,-2-1 6,5-1 0,-2-1 1,-1 1-1,-2 0-6,9 2 0,-3 2 0,-2 0 0,-12-1 0,-2 1 0,3-2 155,10-1 0,3-2 0,2 1-155,3 3 0,2 0 0,2 1 0,-8-2 0,2 1 0,1-1 0,-1-1-134,-1 0 0,0-2 1,1 0-1,-1 2 134,1 0 0,0 2 0,0 0 0,-3-2 0,5-1 0,-2-1 0,2-1 0,-8 1 0,1-1 0,1 1 0,-4 1 393,1 3 1,-2 0 0,1 0-394,8-3 0,1-1 0,-5 2 0,2 4 0,-5-1 0,-9-4 0,-5-2 2851,-3 1-2851,-3 5 1369,-10-4-1369,-14 4 0,-8-5 0,-8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7T03:07:26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975 13188 24575,'10'47'0,"5"-5"0,-9-6 0,11-11 0,-6-19 0,17 0 0,17-25 0,12-15 0,-9 4 0,6-4 0,5-3 0,2-2-744,-14 11 1,2-1 0,2-1 0,1-1 0,2 0 0,-1-1 0,0 0 743,-2 1 0,0-1 0,1-1 0,1 0 0,-1 0 0,0 1 0,-2 1 0,-1 1 0,6-3 0,0 0 0,-2 2 0,-1 1 0,-1 1 0,-3 1 0,10-3 0,-2 1 0,-5 2 0,-10 4 0,-9 1 0,-8 8 0,-2 14 0,-22-1 0,0 11 0</inkml:trace>
  <inkml:trace contextRef="#ctx0" brushRef="#br0" timeOffset="10698">3161 5529 24575,'0'20'0,"5"-2"0,1 8 0,5-14 0,4 2 0,6-13 0,14-11 0,10-9 0,-1-6 0,4-6 0,0 0-445,0 2 1,1-1 0,1-3 444,-2-1 0,3-3 0,-1 0 0,-6 5 0,6-3 0,-5 4 0,-2-4 0,-5 9 0,-11 19 0,-22 21 0,-5 0 0,0 3 0</inkml:trace>
  <inkml:trace contextRef="#ctx0" brushRef="#br0" timeOffset="11798">8773 5477 24575,'6'30'0,"5"-6"0,19 2 0,-6-14 0,26-7 0,-10-24 0,5-9 0,0 6 0,4-3 0,1-2-1203,-1-3 1,2-5 0,-1 1 0,-2 2 1202,-1 1 0,-2 3 0,-2 1 0,19-12 0,-15 8 0,-32 15 0,-9 9 0,4-3 0,-9 0 0,4 9 0,-5-4 0</inkml:trace>
  <inkml:trace contextRef="#ctx0" brushRef="#br0" timeOffset="21633">24393 5745 24575,'-23'-6'0,"-12"1"0,-31 5 0,5 0 0,9 0 0,-2 0 0,6 4 0,-1 2-312,5-3 0,-3 1 0,1 2 312,1 6 0,1 2 0,1-1 0,-1 0 0,0-1 0,2 1 153,-10 7 1,1 2-154,-1 3 0,1 2 0,7-4 0,0 2-980,-11 11 0,1 2 980,11-7 0,1-1 0,-3 5 0,2 1-153,11-7 0,0 0 153,-13 13 0,-3 4 0,15-11 0,0 3 0,-2 0-285,-7 5 1,-2 0 0,1 3 284,11-7 0,0 1 0,1 2 0,0 1 0,-6 8 0,0 2 0,1 1 0,1-1 0,5-9 0,2 0 0,1-1 0,0 3 0,-2 7 0,0 3 0,2 0 0,1-3 0,1 0 0,2-4 0,3 0 0,2 13 0,2-1-790,-5-3 1,3-2 789,15-15 0,2 1 0,-15 19 0,-2 3 0,10-18 0,1 1 0,0 0 0,-3 3 0,-1 0 0,1 2 578,2 1 0,1 1 0,3 0-578,2 1 0,2 0 0,2-1 0,3-5 0,1-1 0,3 1 0,2 1 0,2-1 0,1-2 0,5 7 0,1-6 0,-2-13 0,0-3 0,7 16 294,-2-16-294,19 8 0,-17-15 0,4 2 0,12 8 0,3 0-13,-8-3 1,-1 0 12,5 0 0,-1-2 0,-9-9 0,-1 0 0,0-1 0,0 0 0,2-2 0,2-1 581,18 9 1,5 1-582,0-4 0,4 1 0,-7-4 0,3 2 0,-2-3-747,-9-4 0,-1-2 0,0-1 747,1-3 0,0-1 0,-1 0 0,10 6 0,1-3-330,-4-9 0,3-2 0,0 1 330,-1 3 0,1 0 0,1 0 0,9-3 0,1-2 0,-1 1 0,-7 0 0,-1 0 0,-4 0 0,6 1 0,-3-2 0,3-3 0,-2-2 461,-13-2 1,1-1-462,11-5 0,2-1 0,-1-4 0,-1-1 0,-6 5 0,-3-1-146,-4 0 0,-1 0 146,-5 4 0,0-1 1126,8-3 0,2-1-1126,2 4 0,1 0 0,11-5 0,0-3 0,-5-1 0,-3 1-419,-8 5 1,-2-1 418,-3-4 0,-3 0 0,15-6 2,-14 6 1,1-2-3,-2 0 0,1 0 0,8-3 0,-1-1 0,-8 6 0,-2 0 0,-3 3 0,-3 0 0,17-21 457,-14 13 0,2-2-457,2-3 0,0-2 0,5-8 0,0-1 0,-2 1 0,1-3 0,-10 6 0,1-3 0,-2 0 0,4-12 0,-2-1-341,-8 12 0,1-2 1,-4-2 340,-3-2 0,-4-1 0,0 2 211,4-4 1,-1 0-212,-4-9 0,-1-3-106,0 15 1,0-2 0,-3 1 105,-4 3 0,-3 0 0,0-3 0,1 0 0,0-4 0,-1-1 0,-2 2-911,-3-11 0,-3 1 0,1 4 911,3 11 0,-1 3 0,-1 0 0,-15-21 0,1 5 0,12 23 0,-1 0 164,-13-16 0,-4-2-164,5 2 0,-1-1 0,2 4 0,-1-3 0,0 3 0,-4-6 0,-1 3 186,-1 0 0,1 4-186,7 19 0,-2 2 254,-15-9 1,-4-1-255,4 2 0,-2-1 0,1 3 0,-3-1 0,3 1 751,-3-3 1,1 2-752,-2-1 0,1 3 311,13 12 1,0 0-312,-11-10 0,-1 1 0,3 9 0,-2 0 0,-13-9 0,-3 1 0,2 6 0,0 3 13,4 1 0,1 2-13,5 5 0,1 1 0,10-2 0,-2 0-212,-16 4 1,-6 3 211,13-1 0,-1 0 0,-5 3 0,-8 4 0,-5 3 0,-2 3 0,2 0-836,7 1 1,1 0-1,0 2 0,-2 2 836,3 0 0,-1 1 0,-1 2 0,-2 1 0,-1 2 0,-2 2 0,-5 5 0,-1 0 0,1 1 0,4-1 0,7-4 0,-6 1 0,6-3 0,-2 3 0,5-1 0,-1 0 0,1 0 0,0 0 0,0 0 0</inkml:trace>
  <inkml:trace contextRef="#ctx0" brushRef="#br0" timeOffset="23647">22094 12970 8191,'5'-7'0,"4"20"5063,3 5-5063,-2 7 2818,4-4-2818,-7-15 1719,17 5-1719,18-24 0,4-12 0,9-10 0,-10 3 0,5-5 0,2-2 0,-2 0 0,-3 4 0,0-1 0,0 0 0,2-1 0,-2 0 0,4-2 0,0-1 0,-4 4 0,-5 5 0,10-8 0,-5 10 0,-2 6 0,-12 14 0,-29 14 0,-4 17 0</inkml:trace>
  <inkml:trace contextRef="#ctx0" brushRef="#br0" timeOffset="30049">22752 5637 8191,'-6'-5'0,"1"-18"5063,5-5-5063,8-33 2818,3 0-2818,-3 26 0,1 2 0,1-17 1719,2 3-1719,15 9 6784,6-6-6784,-9 18 0,2 1 0,7-6 0,5-1 0,-7 15 0,24-11 0,4-2 0,2 3 0,-4 2 0,-25 12 0,6 5 0,10 2 0,-12 5 0,4 2 0,8-1 0,0 0-504,0-1 0,-1 2 504,-4 4 0,-3 0 0,24-3-74,-24 3 0,1 0 74,2 0 0,1 0 0,8-4 0,0 0 0,-10 5 0,1-2 0,6-2 0,0-4 0,-10-2 0,1-2 0,14 1 0,2-2 0,-4-3 0,0-2 0,-2-2 0,-1 0 0,-9 1 0,-1-2 0,1-4 0,-2-1 1000,18-15-1000,-26 18 0,1-2 78,-2-1 0,-2-3-78,2-3 0,-2-1 0,13-26 0,-16 19 0,-2-1 0,-7-9 0,4 0 0,-12 19 0,3 4 0,-9 5 0,4-1 0,0 7 0,1 10 0,17 14 0,-8 3 0,14 2 0,3 18 0,13-5 0,-14-8 0,3 0 0,9-2 0,3-2 0,-2-1 0,0-1 0,0-3 0,0-1 0,-7-1 0,0-1 0,6-2 0,-2-1 0,15 10 0,-20-13 0,0-1 0,19 12 0,4-15 0,1 15 0,-5-15 0,-17 7 0,17-1 0,5-6 0,-14 3 0,1-1 0,-11-4 0,0 0 0,13-1 0,1 2 0,-3 3 0,0 0 0,-2-3 0,1 1 0,5 5 0,-1 3 0,-11-6 0,-2 2 0,-3 4 0,0 1 0,5 1 0,-1 2 0,18 12 0,-25-12 0,-2 2 0,16 22 0,-13 13 0,4 5-596,-24 9 596,18-14 0,-24-16 0,0 1 0,7-4 0,-1 1 0,-5 8 0,-3 2 0,4-3 0,-1-2 0,-6 14 0,-3 2 0,-24 1 0,-4-21 0,-9 1 0,5-1 0,12-3 0,-1-1 0,-21 7 0,0 1 0</inkml:trace>
  <inkml:trace contextRef="#ctx0" brushRef="#br0" timeOffset="34998">30115 5591 24575,'-6'19'0,"2"2"0,12 19 0,-6-1 0,12-13 0,-7 3 0,25-22 0,6-8 0,-1-13 0,10-10 0,2-4 0,-3 0 0,3-3 0,2-3 0,3-1-725,-9 6 1,2-2 0,1-1 0,2-1 0,-1 0 0,0 0 724,1-1 0,1-1 0,-1 0 0,1 0 0,-3 1 0,-1 2 0,10-8 0,-3 1 0,-2 2 0,-3 2 0,2-1 0,-3 1 0,-8 6 0,9-10 0,-22 18 0,-12 13 0,-9 4 0,-2 4 0</inkml:trace>
  <inkml:trace contextRef="#ctx0" brushRef="#br0" timeOffset="39400">26972 3208 24575,'-6'25'0,"-12"37"0,4-23 0,-3 6 0,-1 10 0,-1 8 0,0-3-915,5-11 0,2-2 1,-2 1 914,-4 9 0,0 2 0,2-5 0,4 1 0,1-8 0,-12 13 871,13-19-871,-3-22 451,7-12-451,-15 2 0,3-9 0,-18-15 0,22 12 0,-6-12 0</inkml:trace>
  <inkml:trace contextRef="#ctx0" brushRef="#br0" timeOffset="39666">26447 4029 24575,'-18'3'0,"4"21"0,38 28 0,-6 2 0,13-8 0,-9-27 0,-5-8 0,20-9 0,23-26 0,-19 4 0,0-3 0,-2-3 0,-2-1 0,-3 4 0,-4 1 0,2-4 0,-16 13 0,-6 3 0,-10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7T03:08:53.5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20130 8769 24575,'0'17'0,"0"-3"0</inkml:trace>
  <inkml:trace contextRef="#ctx0" brushRef="#br0" timeOffset="1634">19951 8810 24575,'32'-7'0,"6"1"0,7 5 0,5 2 0,-4-1 0,4 0-426,1 0 1,5 0 0,-1 0 425,-7 0 0,-2 0 0,-1 0-820,13 0 0,-1 0 820,1 0 0,-2 0 0,-18 0 0,0 0 0,21 0 0,4 0 0,2 0 0,2 0 0,-15 0 0,2 0 0,0 0 0,1 0 0,0 0 0,-2 0 0,4 0 0,0 0 0,-4 0 0,2 0 0,0 0 0,-7-4 0,-1 0 0,3 0 0,-1 3 0,4 0 0,1 1 0,-1-1 0,-2-2 0,1 0 0,-1 0 0,-2 0 0,6 3 0,-2 0 0,-1 0-396,-3 0 0,-2 0 1,-3 0 395,2 0 0,0 0 0,-2 3 0,4 2 0,0 0 0,2-1 0,0 2 0,3-1 0,-3-1 0,4 0 0,0-1 0,-3 1-757,4 0 0,-1 0 1,-1 0 756,1 0 0,0 1 0,-4-2 0,1-1 0,0-1-40,-2 3 1,5 1 0,-1-2 39,-2-2 0,-1-2 0,3 1 0,-2 3 0,2 0 0,0 1 0,-1-1-834,14-2 1,-1-1-1,-2 2 834,-11 2 0,-3 0 0,0 0 0,19-4 0,-4 0 488,-18 6 0,0-1-488,-2-3 0,4-2 0,0 1 0,4 3 0,2 1 0,1-2-141,9-2 1,3-2-1,-3 1 141,-12 0 0,-2 0 0,-2 0 0,14 0 0,-2 0 227,-1 0 0,-2 0-227,-8 0 0,3 0 0,1 0 0,4 0 0,-5 0 0,-4 0 0,-3 0 1691,9 0 0,-2 0-1691,4 0 217,-5 0 0,3 0-217,-12 0 0,2 0 0,18 0 0,2 0 0,-11 0 0,-3 0 1643,-11 0 1,1 0-1644,12 0 0,1 0 0,-5 0 0,-1 0 0,9 0 0,2 0 0,3 0 0,-2 0-276,-14 0 0,-3 0 276,-5 0 0,-1 0 0,18 0 392,-19-5 0,3 0-392,4 4 0,3-1 0,13-2 0,3-1 0,5-1 0,-2 1 0,-11 3 0,1 1 0,-8-2 0,1-1 0,-1 0 0,3-1 0,0 0 0,-5 4 0,3 1 0,-2-2 0,17-8 0,-2 1-810,-8 7 0,0 1 810,2-3 0,-1-2 0,-12 0 0,1 0-196,22 5 1,5 0 195,-25-6 0,0-2 0,2 1 0,6 3 0,1 1 0,-1-1 0,1 1 0,-1-1 0,-3 0 0,1-1 0,-2 1 0,13 0 0,0 0 0,-10 4 0,0 0 0,-6-2 0,2-1 0,1 1 0,4 2 0,2 1 0,-3 1-519,13-1 1,-3 0 518,-3 0 0,-2 0 0,-15 0 0,-1 0-237,16 0 1,5 0 236,-14 0 0,3 0 0,1 0 0,9 0 0,3 0 0,-1 0-527,4 0 1,-1 0-1,-2 0 527,-15 0 0,-1 0 0,0 0 0,6 0 0,0 0 0,-4 0 89,-3 0 1,-1 0-90,10 0 0,0 0 0,-11 0 0,-4 0 0,12 0 1438,-7 0-1438,-25 0 474,6 0-474,-9 0 3461,7 0-3461,-12 0 0,-2 0 0,-5 0 0</inkml:trace>
  <inkml:trace contextRef="#ctx0" brushRef="#br0" timeOffset="3202">15406 9597 8191,'-20'6'0,"4"-4"5063,0 4-5063,24-1 0,48 7 0,-23-8 0,3-1 596,21 3 0,3-1-596,-7-4 0,3-2 0,4 1 0,5 0 0,2 0 0,-10 1 0,0-1 0,2 0 0,3-1-343,-3-1 0,4 0 0,1-2 1,0 1-1,-4 1 343,4 1 0,-2 1 0,-1-1 0,-2 0 0,-2-2 0,-1 0 0,-1-1 0,-5 1 1202,-3-2 1,-3 1 0,1 0-1203,10 3 0,2 1 0,-1-2 0,-6-5 0,-2-3 0,0 3 0,3 5 0,0 3 0,-5-3 0,1-3 0,-6 0 0,5 5 354,-34 0 0,-4 0 0,-13 0 0</inkml:trace>
  <inkml:trace contextRef="#ctx0" brushRef="#br0" timeOffset="11767">23603 9762 24575,'20'0'0,"6"-5"0,13 4 0,24-4 0,-5-1 0,9 0-1746,-10 5 1,4 1 0,-1-2 1745,-2-6 0,0-2 0,0 3 0,2 5 0,0 2 0,-4-1 121,3-6 0,0 1-121,-6 5 0,3 2 0,1-1 0,2-3 0,0-2 0,3 1-793,-6 3 0,3 0 0,0 1 0,-4-1 793,4-3 0,-3-1 0,0 2 0,0 2 0,0 1 0,-3 1-89,1-1 0,-4 0 89,4 0 0,-4 0 1504,-11 0 0,-5 0-1504,8 0 905,-18 0-905,-12 0 4136,-11 4-4136,-23-2 0,6 2 0,-9-4 0</inkml:trace>
  <inkml:trace contextRef="#ctx0" brushRef="#br0" timeOffset="12085">24206 9861 24575,'46'0'0,"1"0"0,-2-3 0,3-2 0,2 1 0,8 2 0,2 2 0,3-2-751,-2-2 1,4-3 0,-1 0 0,-4 1 750,-1 1 0,-3 1 0,-1 0 0,1 0 0,1-1 0,-10 0 0,14-5 948,-29 10-948,-35-6 0,6 5 0,-12-6 0</inkml:trace>
  <inkml:trace contextRef="#ctx0" brushRef="#br0" timeOffset="24221">26366 10779 24575,'46'3'0,"-1"-1"0,0 1 0,13 0 0,4-1 0,2-1 0,-3-3 0,2-2 0,3 0 0,1 1-1967,-4 2 1,3 1 0,1 0 0,0 0 0,-3-3 1668,-6-1 0,-1-2 0,0 0 0,-1 0 0,0 1 298,0 3 0,0 2 0,0 0 0,-2 0 0,-2-1 286,15-3 0,-3-2 0,2 2-286,-5 3 0,3 2 0,0 0 0,1-2 0,-11-1 0,-1 0 0,1-1 0,1 0 0,1 0-280,8 0 0,1 0 1,1-1-1,-1 1 1,-4 0 279,1-1 0,-4-1 0,0 1 0,-2 0 0,-1 0 0,0 1 0,-3-1 0,-7 2 0,3 2 0,-5 0 0,1 0 0,-6 0 4269,-5 0-4269,-27 0 0,-2 0 0,-9 0 0</inkml:trace>
  <inkml:trace contextRef="#ctx0" brushRef="#br0" timeOffset="61201">17887 14095 24575,'-4'-6'0,"11"1"0,17 5 0,17 0 0,24 0 0,-30 1 0,3-2 0,21-3 0,7-3-1210,-14 2 1,4-1-1,2 1 1210,-5 2 0,2-1 0,1 1 0,1-2 0,6 0 0,2-2 0,0 0 0,-3 1 0,-10 2 0,-2 0 0,-1 0 0,0 0-637,17-1 1,-1-1 0,-4 1 636,3-1 0,0-1 0,-4 3 0,6 0 0,0 0-417,-16 0 1,1 0 0,2 0 0,1 0 416,-2 0 0,3 1 0,0 0 0,1 0 0,-1 0 0,10-1 0,1 1 0,-2 0 0,-2 0 0,5-1 0,-3-1 0,1 2 0,-11 1 0,1 2 0,-1 0 0,-2-1 0,0-3 0,-2-1 0,2 1 0,-3 3 0,3 1 0,1 1 0,0-1-1100,4 0 1,1 0 0,-1 0-1,-3 0 1100,-1 0 0,-4 0 0,2 0 0,3 0 0,2-1 0,-3 2 495,9 5 1,-2 0-496,-2-4 0,2-1 0,-6 2 0,3 1 0,-4 0 0,2 2 0,-4-2 0,-1-3 0,-3 1 0,9 8 908,-17-10 0,2 0-908,5 5 0,3 0 0,-4-4 0,2-1 0,-1 1 208,9 4 0,-2 0-208,6-5 0,-3 0 0,-19 5 0,-1 1 2997,13-4 0,1-1-2997,1 4 0,3 1 0,6-1 0,1 0 0,-7-4 0,-4 0 0,-14 4 0,-4 0 748,13-5-748,-25 0 0,-3 0 0,-32 10 0,13-8 0,-22 8 0</inkml:trace>
  <inkml:trace contextRef="#ctx0" brushRef="#br0" timeOffset="76635">16068 15166 24575,'15'0'0,"-3"-5"0,7 4 0,13-6 0,9-2 0,1 3 0,6 1 0,1 0-1206,5 0 1,4 0 0,4 0 1205,-5 0 0,4-1 0,3 0 0,1 0 0,-1 3-764,-2 0 0,1 3 1,-1 0-1,2 0 0,3-1 764,-10 0 0,1-1 0,2-1 0,1 1 0,0 0 0,0 0 0,-1 0 0,0 2 0,0-1 0,0 1 0,0 0 0,0 0 0,-1 1 0,1-1-721,8 2 1,0 0 0,0 1 0,-1 0 0,-2-1 0,-3 0 720,-2-1 0,-2-1 0,-2 0 0,-2 1 0,0 0 0,8 2 0,0 1 0,-4 0 0,-6-1 0,8-3 0,-8 0 0,-6-1 0,-6 2 1368,-1 3-1368,-43-2 0,-2 2 0,-19-4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7T03:10:21.525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455 4600 24575,'55'-11'0,"-15"5"0,7 1 0,5 0 0,6-2 0,5 0 0,4 0 0,2 0-1639,-12 1 1,2 1-1,2-1 1,1 1 0,-1 0-1,-2 1 1341,4 0 0,0 0 0,-2 1 0,2 0 0,1 0 298,-5 0 0,3 0 0,1 1 0,-2-1 0,-1 1 0,-5 1-539,5 1 0,-4 0 1,-3 1-1,0-2 539,15-2 0,-2-1 0,-5 1 956,6 3 0,-14-2-956,-19-8 0,-11 10 0,-34 0 1104,-30 10 0,13-8 1,-14 8-1</inkml:trace>
  <inkml:trace contextRef="#ctx0" brushRef="#br0" timeOffset="300">1140 4752 24575,'41'4'0,"-1"0"0,20-2 0,10-2 0,-1 1 0,-4 2 0,-2 0 0,5-1-884,-16-3 0,3-1 0,2-1 1,-2 0-1,-4 0 884,11 3 0,-3 0 0,-5-2 0,3-7 0,-6 0 338,7 2 1,-43 0 0,-11 2 0</inkml:trace>
  <inkml:trace contextRef="#ctx0" brushRef="#br0" timeOffset="13882">3662 9188 24575,'46'0'0,"12"0"0,12 0 0,-23 0 0,3 1 0,3-1 0,2-1-1063,2-1 1,4-1 0,1 0 0,1 0 0,-1 1 1062,-3 1 0,1 1 0,-1-1 0,-2 1 0,-2-1 0,2-2 0,-3-1 0,-2 0 0,-4 1 0,24 3 0,-15 0 1596,-20 0-1596,-5 0 215,8-10 0,-27 8 0,21-8 0</inkml:trace>
  <inkml:trace contextRef="#ctx0" brushRef="#br0" timeOffset="14465">6455 9115 24575,'60'6'0,"-24"-3"0,6-1 0,13-1 0,7-1 0,3-1-1611,-8-2 1,1-1 0,2 0-1,2 1 1611,-2 2 0,4 1 0,0 1 0,0-2 0,-4-1 0,3-3 0,-4-3 0,-1 1 0,-1 1 0,8 5 0,-2 1 0,-9-2 0,-14-4 0,-7 0 1884,14 6-1884,-23 0 0,-14 0 0,-5 0 0</inkml:trace>
  <inkml:trace contextRef="#ctx0" brushRef="#br0" timeOffset="15300">9211 9098 24575,'35'-5'0,"1"-1"0,11 5 0,6 1 0,6-2 0,-11-2 0,3-3 0,3 0 0,2 0 0,2 1-1639,1 2 1,3 0-1,2 2 1,1-1 0,-1 0-1,-2 0 1390,-4-1 1,-2 0 0,0 0 0,0 0-1,0 0 1,2 0 248,6-1 0,3 0 0,0 0 0,-1 0 0,-2 1 0,-3 1 347,7 1 1,-3 2-1,-3-1 1,1 0-348,-1-2 0,0-1 0,-2 0 0,-5 2 0,16 1 0,-12 2 0,-8-1 0,-46 0 0</inkml:trace>
  <inkml:trace contextRef="#ctx0" brushRef="#br0" timeOffset="19497">10912 10474 24575,'16'0'0,"3"0"0,5 0 0,24 0 0,-8 0 0,3 0 0,-4 0 0,3 0-1181,14 0 1,2 0 1180,-13 0 0,4 0 0,6 4 0,7 1 0,3-1 0,-9-2 0,3-2 0,2 0 0,3 1-577,-11 1 1,2 0 0,2 1 0,1 0 0,0-1 0,0-1 576,0 0 0,1-1 0,0 0 0,0 0 0,2-1 0,1 1 0,0 0 0,2 1 0,2-1 0,0 0 0,-1 0 0,0 0 0,-4-1 0,1 0 0,-2-1 0,-1-1 0,-1 0 0,1 1 0,0 0 0,4 1 0,2 1 0,-1 0 0,0 0 0,-3-1 0,-2 0 0,9-2 0,-3-1 0,-3 1 0,-4 0 0,-2 2 0,-3 2 0,-4-1 0,12 0 0,-7 0 0,1 0 0,-16 0 0,-11 0 0,-7 0 0,-10 0 0,-2 0 0</inkml:trace>
  <inkml:trace contextRef="#ctx0" brushRef="#br0" timeOffset="31550">16942 11335 8191,'-6'-5'0,"-4"-1"5063,9-5-5063,-4 0 2818,5 0-2818,9-17 1719,-3 13-1719,17-25 6784,-6 19-6784,7-8 0,6 3 0,-7 7 0,16-7 0,-7 11 0,28-14 0,-15 19 0,6-5 0,-22 15 0,-8 0 0,0 0 0,0 5 0,0 1 0,2 9 0,-6-3 0,5 8 0,-3 5 0,6 11 0,4 10 0,-14-10 0,13 8 0,-24-13 0,19 19 0,-15-11 0,-3 3 0,1 7 0,-1 0-262,2 2 0,-3 3 262,-3-6 0,-2 2 0,1-1 0,5 10 0,1 1 0,-2-12 0,1 2 0,-1-1 0,0-4 0,0 0 0,1 1-963,3 5 1,0 1-1,-2-2 963,-4 14 0,-1 1 0,2-16 0,2 2 0,-2-1 0,-2 12 0,-2 1-193,1-10 0,-1 2 0,2 0 193,2-6 0,1 0 0,0-1-337,2-1 0,0 0 0,0-4 337,0 0 0,2-6 0,22 12 0,-19-17 0,0 0 0,17 16 406,-1 7-406,2-14 2687,4-8-2687,18 0 653,-13-13-653,1-14 1256,-10-18-1256,6-20 0,-3-22 0,-9 0 0,-15 6 0,-8 24 0,-9 9 0,2 4 0,-13 5 0,-11 10 0,10 8 0,-12 16 0,14 18 0,3-7 0,0 5 0,2 6 0,1 5-928,1-8 0,-3 3 0,3-2 928,-2 7 0,3-1 0,1 1 0,1-4 0,-2-19 0,1 0 0,3 11 0,1 3 0,-5 8 0,-2 4-463,5-8 0,0 3 0,0 2 463,-1 6 0,-1 1 0,2-2-585,3-13 0,0-3 0,1 1 585,0 3 0,0-1 0,0-4 0,-2-4 0,1-2 1096,5 23 1,-2 2-1097,-8-11 0,-1-1 0,5 15 0,-1-2 0,-3-23 0,-1-3 0,2 1 0,0-4 1427,-7 8-1427,-5 10 2191,3-17-2191,-7-1 117,5-21-117,-26 5 0,14-16 0,-4-1 0,-14 3 0,-4 0 0,-9-7 0,-4-5 0,15 0 0,-1-2 0,2-1 0,-15 0 0,4-4 0,-2-5 0,5-2 0,18 7 0,4-3 0,3-8 0,4 0 0,-6-2 0,8-5 0</inkml:trace>
  <inkml:trace contextRef="#ctx0" brushRef="#br0" timeOffset="59731">1211 3257 24575,'-11'-5'0,"-7"4"0,6-4 0,-22 5 0,10 0 0,-10 5 0,-4 5 0,4 5 0,-21-4 0,12 17 0,9-17 0,-4 1 0,-9 16 0,-2 1-856,-5-5 0,0-1 856,5 1 0,3-2 0,9-6 0,3-2 0,-7 12 0,14-7 0,-1 2 0,1 2 0,0 1 0,-5 5 0,0 2 0,2-2 0,2-1 0,-10 13 0,-2-1 0,25-18 1712,-14 19-1712,4 19 0,12-26 0,2 4 0,1 24 0,3 3 0,3-17 0,2-1 0,1 13 0,2-1 0,1-20 0,4-2 0,11 3 0,1-2 0,7 14 0,-1-22 0,2 1 0,-7-4 0,2 0 0,8 2 0,3 0 0,5 6 0,4 0 0,12-2 0,1-2 0,-15-7 0,1-2 0,16-1 0,2-4 0,-15-2 0,1-2-803,12-1 0,0-1 803,-12 4 0,-1-2 0,2-6 0,-2-2 0,15 5 0,6 0 0,-8-8 0,-10 3 0,4 0 0,2-4 0,3-2-197,-8 2 0,3-1 0,0-1 197,0-2 0,0-1 0,-3 0 0,11 4 0,-1-2 0,-9-4 0,2-3 0,-1 2 0,9 0 0,0 0 0,-8 0 0,3-2 0,0 0 0,-1 2 0,1 0 0,-2-2 0,-6-3 0,0-1 0,-1-1 0,-1 3 0,1 1 0,-2-3 0,10-11 0,-2 0 0,-2 2 0,-2 2 0,-14 5 0,-3 1 0,24-12 0,-28 5 0,12-14 1555,1-6-1555,-15 14 0,-1-3 0,-3-6 0,-1 0 0,15-20 0,-23 23 0,-2 0 0,1 1 0,-3-2 0,-5-3 0,-2-3 0,2-8 0,-2 0 0,-6 4 0,-1 2 75,8 5 1,-3 1-76,-27-20 0,20 24 0,-1-1 0,-6-1 0,-2 1 0,-5-5 0,-1 0 0,-1 0 0,0 1 0,0 7 0,-3 0 0,-8-7 0,-3 1 0,0 3 0,-4 1 0,8 6 0,-3 1 0,-1 0-946,-6 1 1,-1 2-1,0 1 946,5 3 0,1 1 0,-1 3 0,-2 4 0,-2 2 0,2 0-107,-14-5 0,-2 1 107,9 10 0,-3 2 0,-1-1 0,-6-4 0,-1-1 0,-2 5-247,9 4 0,-2 5 1,-1 1-1,-1 2 247,-6 2 0,-2 2 0,2 2 0,6-1 0,10-2 0,5 1 0,1 0 0,2 3 0,-1 0 0,1 0 0</inkml:trace>
  <inkml:trace contextRef="#ctx0" brushRef="#br0" timeOffset="61080">10227 6075 24575,'16'0'0,"3"0"0,5 0 0,15 0 0,25-12-1072,-19 7 0,8 0 0,5-1 1072,2-2 0,4-1 0,4-1 0,4 1-608,-19 4 1,1 0-1,3 1 1,1-1 0,1 1-1,1 0 1,2-1 607,-7 1 0,2-1 0,2 0 0,0 1 0,1-1 0,0 1 0,1-1 0,-1 1 0,1 1-479,1 0 0,2 1 0,0-1 0,0 1 0,0 1 0,0-1 1,-1 1-1,-1-1 0,-1 0 479,0 0 0,-1 0 0,-1 0 0,0 0 0,-1 0 0,1 0 0,0 1 0,1 0 0,5 0 0,2 1 0,0 0 0,0 0 0,0 0 0,-2 0 0,-1 1 0,-4-1-319,3 0 1,-3 0-1,-3 0 1,0 0-1,1 0 1,1 0 318,7 0 0,2 0 0,1 0 0,-1 0 0,-3 0 0,-4 0 0,6 0 0,-3 0 0,-3 0 0,-3 0 0,7 0 0,-2 0 0,-9 0 464,-10 0 0,-4 0-464,-2 0 0,-3 0 2969,1 0-2969,0 0 1323,-24 0 1,-1 0-1,-7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7T03:11:41.723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2753 2758 24575,'49'-20'0,"7"-7"0,-11 5 0,4-2 0,-6 4 0,2-1 0,2-1-1226,10-5 0,4-1 0,3 0 1226,-9 3 0,2 0 0,1-1 0,1 0 0,-9 4 0,0-1 0,1 0 0,0 0 0,-1 0 0,10-4 0,0 0 0,-1 0 0,-1 1 0,-4 2 0,-1 1 0,-1 0 0,-2 1 260,7-2 0,-3 1 1,-2 1-261,6 0 0,-3 2 341,-6 1 1,-5 3-342,3 0 0,-9 2 0,-25 8 1901,-6 1-1901,-4-3 313,-3-6-313,-1-7 0,-10-5 0,-33-12 0,5 13 0,2 10 0,1 3 0,2 5 0,0 4 0,31 3 0,20 0 0,23 0 0,22 4 0,-27 0 0,-1 1 0,30 9 0,-13 9 0,-16 6 0,-11 25 0,-14-14 0,-4 11 0,-11-24 0,-10-3 0,-13 1 0,-19 3 0,-12 1 0,26-15 0,-1 1 0,3-2 0,0 0 0,-2 2 0,3-1 0,-1 0 0,3 2 0</inkml:trace>
  <inkml:trace contextRef="#ctx0" brushRef="#br0" timeOffset="13331">6703 3590 24575,'34'0'0,"25"0"0,-20 1 0,6-2-1252,2-1 1,6-1 0,5-1 0,0 0 1251,6 0 0,1 0 0,3-1 0,1 1-845,-14 1 1,3 1 0,0-1 0,1 0 0,-2 0 0,-3 1 844,12-2 0,-1 0 0,-4 0 0,-1 2 0,8 1 0,-3 2 0,-8-1 959,-8 0 1,-6 0-960,-4 0 0,-3 0 0,8 0 0,-17 5 0,-22-4 0,-5 4 0</inkml:trace>
  <inkml:trace contextRef="#ctx0" brushRef="#br0" timeOffset="15218">11136 2511 24575,'-16'0'0,"0"-5"0,0 4 0,-4-4 0,-13 5 0,7 0 0,-21 6 0,-1-5 0,-4 15 0,-13-13 0,9 17 0,16-12 0,-1 1 0,-3 4 0,1 3 0,0-1 0,1 1 0,0 0 0,3 1 0,-7 8 0,-10 6 0,-2-2 0,24-11 0,-1 0 0,-4 1 0,2 0 0,-15 8 0,-2 4 0,21-10 0,-8 7 0,6 5 0,5 1 0,16-3 0,-10 8 0,12 9 0,3-14 0,1 3 0,3 2 0,2 0 0,2-5 0,2-1 0,-1 23 0,0-18 0,8 17 0,9 7 0,-1-22 0,4 0 0,-1-5 0,1-2 0,1-4 0,-1-3 0,15 12 0,-6-9 0,5-1 0,17 5 0,-21-16 0,1-1 0,28 5 0,-1 11 0,-11-28 0,-14 10 0,2 2 0,6-9 0,3-1 0,7 8 0,2 0 0,4-7 0,-2-2-486,-11 1 0,-1-2 486,-2-3 0,-1-2 0,16 1-72,-17 0 0,3 0 72,8 0 0,2 0 0,9 0 0,2 0 0,-15 0 0,2 0 0,-3 0-622,8 0 0,-3 0 622,-1 0 0,-4 0 0,17 0 0,-24-5 0,1 0 0,-2 4 0,1 0-2699,16-8 0,-1-1 2699,-19 5 0,0-1 47,17-2 0,0-3-47,-17 2 0,-1-1 0,13 1 0,0-1 0,-12-3 0,-2 0 0,22 1 880,-12-18-880,12 9 0,-25 4 0,0-2 0,2-1 0,-1 0 0,-2-2 0,-2 0 0,3-7 6784,-11 1-6784,-6 16 0,-3-6 0,7-4 0,-7-2 0,-5-1 0,-6 4 0,0-9 0,0-10 0,8-11 0,-6 0 0,7 2 0,-18 10 0,7 7 0,-21-7 0,4-2 0,1 14 0,-4-1 0,1-1 0,-3-1 0,-12-12 0,-3 1 0,-1 6 0,-2 2 0,7 6 0,-1-1 0,-2 3 0,-18 0 0,-3 4-841,16 5 0,-1 1 1,1 2 840,-10 5 0,-1 2 0,-4-3 0,2 2-68,15 6 1,-2 2 67,-21-1 0,-4 0 0,21-1 0,0 1 0,-2 1-930,-3 4 1,-1 2 0,0 0 929,-3-2 0,0 0 0,7 2 0,11 5 0,4-1 0,-31 1 0</inkml:trace>
  <inkml:trace contextRef="#ctx0" brushRef="#br0" timeOffset="20964">6477 6310 24575,'11'-6'0,"12"2"0,11 4 0,30 0-1874,-24 0 0,3 0 1874,11-7 0,2 1-930,7 4 0,1 1 930,0-6 0,2 1-456,-16 5 1,1 2 0,-1-1 455,-3 1 0,-1-1 0,1-1 0,-2-2 0,1-2 0,0 1 0,3 3 0,0 1 0,-5-2 0,-3-4 0,-3 0 718,1 6 1,-4 0-719,-3-5 556,-3-11 1,-7 7-1,-2-6 1</inkml:trace>
  <inkml:trace contextRef="#ctx0" brushRef="#br0" timeOffset="21631">10280 6190 24575,'47'0'0,"-1"0"0,1 0 0,12 0 0,2 1 0,4-2 0,-5-2 0,3 0 0,1-1 0,-2 1-2414,-8 2 1,-2 1-1,0-1 1,0 0 2413,14-3 0,0-2 0,-6 3 0,-3 2 0,-5 2 1281,4-1 1,-3 0-1282,-18 0 0,-3 0 1501,12 0-1501,-42 0 0,-13 0 0,2 0 0</inkml:trace>
  <inkml:trace contextRef="#ctx0" brushRef="#br0" timeOffset="26899">18396 5181 8191,'-5'-11'0,"4"1"5063,-8 4-5063,-2 1 2818,-10 5-2818,-41 0 0,24 5 0,0 0 0,-2-4 0,0 0 859,-5 8 1,2 1-860,-17 0 3392,25 1 0,-1 4-3392,2 3 0,2 2 0,-23 16 0,14 7 0,5-13 0,7 5 0,1-1 0,0 11 0,6-8 0,7-3 0,3 8 0,10-8 0,-12 31 0,12-4 0,-1-10 0,5-6 0,12-16 0,5 18 0,11 13 0,-12-29 0,0 0 0,16 21 0,-3-17 0,10 7 0,-4-11 0,11 10 0,-19-25 0,2-2 0,1 2 0,0-1 0,31 3 0,-4 6 0,-13-22 0,-15 6 0,3 1 0,7-3 0,3 0 0,-1 0 0,1-1-553,2 1 0,-2-2 553,-7-4 0,0 0 0,11 0 0,2 0 0,-1 0 0,-1 0 0,4 0 0,0 0 0,-1 0 0,-2 0 0,-4-3 0,-2 0 0,-3-1 0,-1-2 0,1-4 0,-1-1 0,16-14 0,-3 9 0,-6-12 1106,-15 25-1106,13-25 0,-5-1 0,3-2 0,-10-7 0,-8 14 0,-11 2 0,-2 0 0,-5 1 0,0-9 0,-10-2 0,8 0 0,-19-5 0,3 1 0,-1-1 0,-2-3 0,-3-1 0,-2 0 0,-1-7 0,4 18 0,-2-2 0,-7-9 0,1-1 0,5 10 0,0 0-265,-6-1 1,-1 2 264,-13-9 0,4 13 0,-3 0 0,-1 3 0,-2 1 0,-1-1 0,-1 2-672,-1 7 1,1 2 671,11-1 0,0 2-82,-18 9 1,-4 2 81,-4-7 0,-5 0 0,15 6 0,-5 1 0,-2 2 0,2 1-266,-13 2 0,2 1 0,2-1 0,10-3 1,2 0-1,4 1 0,3 4 0,-1 1 0</inkml:trace>
  <inkml:trace contextRef="#ctx0" brushRef="#br0" timeOffset="60898">7775 5105 24575,'-5'-6'0,"-1"-4"0,-9 9 0,3-4 0,-3 0 0,-18 4 0,-20 6 0,11-5 0,-2 3 0,5 8 0,-2 2 0,-19-6 0,-1 1 0,12 8 0,-1 2-168,3-6 0,-3 0 0,1 1 168,-13 9 0,1 2 0,17-8 0,0 0 0,4 0-508,-5 7 1,3-1 507,0-5 0,3-1 0,-9 10 0,14-9 0,1 2 0,-18 21 0,13-11 0,0 4 0,4 10 0,3 2 0,0-1 0,2 0 0,6 6 0,2-1 239,5-6 1,3-1-240,7-3 0,1-2 0,-3 23 1040,8-13-1040,12-15 0,4-2 0,25 13 0,-4-6 0,6 4 0,12-8 0,0 1 0,-14-14 0,2-1 0,3 0 0,3-1 0,-8-5 0,2-1 0,2 0 0,-1-1 0,0-1 0,1-2-205,4-1 1,1-2 0,0 1 204,1 2 0,0 0 0,0-2-738,-3-4 1,0-3 0,-3 3 737,13 9 0,-1 0 0,4-9 0,-1-2-468,-12 5 0,-1 0 468,16-4 0,4-2 0,-21 1 0,1 0 0,-1 0 0,15 0 0,1 0 0,-11 0 0,3 0 0,-2 0-207,11 0 1,0 0 206,-12 0 0,1 0 0,0 0 0,-1 0 0,0 0 0,1 0-680,0 0 0,1 0 0,-1 0 680,-5 0 0,-1 0 0,3 0 0,1 0 0,2 0 0,1 0 0,-1 0 0,11 0 0,-1 0 0,3 0 0,-4 0 0,3 1 0,1-1 0,0-1 0,-7-1 0,1 0 0,0-1 0,-1 0 0,-4 1-382,15 1 1,-4 1 0,-1-2 381,-12-3 0,0-2 0,-2 0 0,-5 2 0,7 3 0,-4 1 234,-3-4 0,1-1-234,15-1 0,3 3 0,-19 3 0,2 1 0,1-2-612,10-5 1,2-2-1,-3 2 612,-9 6 0,-1 1 0,1-2 0,9-5 0,2-2 0,-2 2 327,-9 5 0,-1 3 0,0-3-327,8-4 0,2-2 0,-1 0 721,-4 2 0,0 1 0,-1-2-721,16-8 0,-5 0 0,-17 6 0,-3 0 145,5-6 1,-3 0-146,-12 4 0,-1-2 0,8-7 0,-2-1 0,17-11 2816,-13 10-2816,-17 3 1576,6 3-1576,1-11 898,-4 3-898,-3 0 0,-2-9 0,-3 3 0,-2-20 0,-11 12 0,-6-11 0,0 17 0,-6-7 0,-8 3 0,-5 3 0,-6-1 0,2 8 0,6 8 0,-5-7 0,5 8 0,-5-5 0,5 10 0,1-6 0,-18-4 0,-7-11 0,14 14 0,-2 1 0,-4-3 0,-3 2 0,-16 2 0,-1 2 0,10 0 0,-1 0 0,-18 2 0,-1 1 0,14 1 0,4 1-411,5-1 1,0 1 410,-1 4 0,1 0 0,9-5 0,-2 1-138,-14 8 0,-4 1 138,-9-10 0,-3 0 0,19 9 0,-1 2 0,1-1 0,-3-2 0,1-1 0,3 0-879,-2 4 0,3 0 879,0 0 0,3 0 0,-17 0-87,16 1 0,-1-2 87,-2-3 0,-1-1 0,-16 3 0,0 1 0,10-4 0,3 0-6,0 5 1,3 0 5,-20-10 124,24 9 0,-1 0-124,-2-9 0,-1 0 0,-11 8 0,-2 1 0,-7-4 0,0 0-107,6 5 0,0 0 107,2 0 0,1 0-18,0 0 0,3 0 18,12 0 0,0 0 0,-7 0 0,2 0 0,-15 0 0,-3 0 0,15 10-2641,5-8 0,-3-1 2641,10 3 0,0 2 0,-9-1 0,-1-1 0,9-2 0,1-1 0,-23 9 0,0-10 0,19 0 1377,15 0-1377,5 0 163,-5 0-163,-3 0 6784,-3 0-6784,9 0 0,-2-5 0,-3 4 0,-14 9 0,9 1 0,7 5 0,16-8 0</inkml:trace>
  <inkml:trace contextRef="#ctx0" brushRef="#br0" timeOffset="61750">12143 5460 8191,'-11'0'0,"5"0"0,1 0 0</inkml:trace>
  <inkml:trace contextRef="#ctx0" brushRef="#br0" timeOffset="62701">12184 5449 24575,'16'-12'0,"8"-10"0,1 10 0,26-20 0,-19 16 0,3 1 0,11-6 0,2 0-957,-4 4 1,-1 0 956,3-1 0,-1 2 0,-9 4 0,1 0 100,19-6 0,3-1-100,-3 0 0,4 0 0,-5 3 0,3 1 0,0 0-1595,-1 2 1,-1 1-1,-2-1 1595,-5 0 0,-2 0 0,0 2 0,1 5 0,0 2 0,-4-2-100,3-12 1,0 1 99,0 8 0,3 3 0,1-2 0,-4-4 0,0-2 0,3 0-453,0 3 1,4 1-1,-1-1 1,-2 2 452,-1 2 0,-2 0 0,0-1 0,3-4 0,-1-1 0,-3 3 61,0 7 1,-2 1-62,12-11 0,2-2 0,2 7 0,1 2 756,-16 2 1,1 0-1,-1-2-756,11-5 0,-2 1 0,-4 8 0,-3 1 0,-7-5 0,-1 1 0,2 5 0,0 0 95,3-6 0,2 0-95,13 5 0,4-1 0,1-4 0,2 1 320,-12 4 1,2 1-1,-3 1-320,9-1 0,-2 0 0,-2 0 0,-4 0-20,-18 0 0,0 0 20,15 0 0,2 0 0,3-1 0,1 2 0,7 4 0,1 0 0,-20-5 0,1 0 0,-4 2 629,2 8 1,-1 0-630,1-8 0,-2-2 0,13 10-16,-13-2 0,3-1 16,5 0 0,3 1 0,-9 0 0,3 2 0,-2 0 678,12 6 1,-2-2-679,-4-7 0,-5 1 0,-15 8 0,0 0 55,15-6 0,2 0-55,-4 6 0,1 2 0,-3-7 0,4 1 0,-2 0-832,0 1 0,-2 1 0,-1-1 832,8 2 0,-1 0 25,13 5 0,-3-1-25,-21-4 0,-2-1 589,4-1 1,-3-1-590,14 4 0,-25-5 0,-11-10 3576,-20-5-3576,1-8 0,-8 1 0,6 2 0</inkml:trace>
  <inkml:trace contextRef="#ctx0" brushRef="#br0" timeOffset="62965">18343 5017 24575,'22'-23'0,"-4"7"0,2 10 0,-5 23 0,-4-8 0,4 18 0,-5 14 0,-2-5 0,6 12 0,-13-18 0,-6-14 0,-16 1 0,-27-2 0,-12-7 0,18 0 0,9-8 0</inkml:trace>
  <inkml:trace contextRef="#ctx0" brushRef="#br0" timeOffset="68381">27176 5141 8191,'-6'-5'0,"1"-1"5063,5-5-5063,0-4 2818,13-14-2818,3-8 1719,12-9-1719,13-6 0,-13 24 0,2 1 0,-4 6 0,1 1 0,3-3 0,1 5 6784,7 7-6784,5-10 0,-2 18 0,-5-10 0,-11 13 0,6 15 0,-8 6 0,9 7 0,-5 6 0,-9-12 0,-5 3 0,8 6 0,-9 17 0,5 15 0,-7-14 0,-2 2 0,-6-15 0,-1 1 0,4 19 0,0 1 0,-5-13 0,0-1 0,4 13 0,2 0 0,-6 0 0,2 0 0,7 0 0,2 0 0,-5-3 0,0-2 0,-1-4 0,3-1 0,8 1 0,1-2 0,-7-6 0,3-1 0,14 8 0,3-2 0,-11-14 0,-1-3 0,25 22 0,-19-29 0,5-6 0,3-6 0,13-15 0,-3-18 0,-15-3 0,4-9 0,-27 16 0,8 1 0,-17 5 0,-7 0 0,0 8 0,-5-3 0,6 10 0,-1 14 0,-7 19 0,6 0 0,2 5 0,-3 14 0,0 4 0,4-11 0,0 3 0,2-1-968,0 15 1,2 0 967,0 1 0,1-2 0,-2-8 0,1 2 0,5 0 0,1 5 0,-2 1 0,-5 3 0,-3 0 0,2 0 0,6 0 0,2-1 0,-1-1-741,-2-8 0,-1-1 1,-1-4 740,-1 2 0,0-3 0,-2 5 0,-2 0-157,-4-3 1,-3-2 156,-3 3 0,-2-3 0,-1-10 0,-1-4 0,4-5 0,-2-2 0,-13 3 0,-4-2 0,0-2 0,-3 0 0,-11 3 0,-4-1 0,-3 0 0,1-5 510,18-10 1,2-2-511,2-2 0,3-3 0,-4-6 2318,-17 0-2318,-5-17 189,25 8 0,1-1-189,4-6 0,1-1 0,-11-7 0,20 10 0,11 8 0</inkml:trace>
  <inkml:trace contextRef="#ctx0" brushRef="#br0" timeOffset="80381">28850 4832 24575,'-12'19'0,"-1"-2"0,-21 20 0,-1-5 0,-4 1 0,0-1 0,-1 0 0,-3 1 0,1-3 0,9-9 0,8-6 0,18-7 0,38-26 0,28 0 0,-17 3 0,5-3 0,1 2-354,0 5 1,1 2 0,-1-1 353,1-2 0,0-1 0,-3 2 0,6 3 0,-10 2 0,-20-4 0,-55 18 0,-15-6 0,-17 7 0,1-9 0,16 0 0,-2 0 0,4-4 0,1-1 0,-4 5 0,3-2 0,-14-13 0,33 14 1060,3-10-1060,28 24 0,13 22 0,4 0 0,4 3 0,-2-3 0,0-1-251,2 5 1,-2-3 250,9 1 0,-5-4 0,-2-12 0,-14-35 0,-1-51 0,-10 29 0,0-2-772,0-12 1,0 1 771,0-7 462,0 10-462,0 16 0,0 1 0,0 8 0,0 4 0,0 7 0,0 5 0</inkml:trace>
  <inkml:trace contextRef="#ctx0" brushRef="#br0" timeOffset="89098">5720 5370 24575,'-10'-8'0,"-8"-2"0,-12 0 0,-2 5 0,-4 2 0,-25-1 0,18 4 0,0 3 0,-21 7 0,4 6 0,11 7 0,11 0 0,3 15 0,14-4 0,-3 21 0,13 2 0,6-25 0,2 3 0,1 2 0,0 1 0,1 1 0,1 0 0,0-1 0,0 1 0,0 17 0,0 1 0,0-8 0,0 1 0,0-7 0,0 3 0,0 1 0,0 6 0,0 0 0,0-2 0,0 7 0,0-2 0,-1 10 0,-2-5 0,-4-6 0,-4-22 0,-3-11 0,-2-8 0,-3-3 0,-3-3 0,-4-4 0,-1-3 0,1-1 0,3-1 0,4-3 0,6-2 0,6-5 0,4 3 0,3 0 0,2 4 0,2 1 0,6 1 0,6 2 0,5 0 0,4 1 0,4 8 0,3 15 0,2 21 0,-17-9 0,1 6 0,-1 4 0,3 12 0,-1 6 0,1 0 0,-6-16 0,1 0 0,-1 0 0,0 1-183,0 3 1,-1 1 0,-1 0 0,-1-5 182,0 0 0,-2-4 0,1 0 0,2 18 0,0-1 0,-1-6 0,-1-2 0,0-6 0,0-2 0,-1-6 0,-1-3 0,9 25 0,2-9 0,1-7 729,4-5-729,8 0 0,15 4 0,-18-21 0,3-2 0,3 0 0,2-2 0,-1-3 0,1-3 0,-4-3 0,0-3 0,25-3 0,-9-23 0,-22 10 0,-8-13 0</inkml:trace>
  <inkml:trace contextRef="#ctx0" brushRef="#br0" timeOffset="91300">12533 10559 24575,'0'0'0</inkml:trace>
  <inkml:trace contextRef="#ctx0" brushRef="#br0" timeOffset="96030">27380 9114 24575,'-6'5'0,"1"-9"0,5-1 0,0-7 0,0-3 0,0 4 0,5-5 0,5-1 0,7 0 0,17-6 0,15 6 0,-10 2 0,11 7 0,-32 13 0,6 5 0,-8 3 0,-4 2 0,1-2 0,-7 2 0,0 6 0,5 18 0,-9-1 0,4 17 0,4-7 0,-9-13 0,0 3 0,8 0 0,1 1 0,-9 4 0,0 0 0,7 0 0,1-1 0,-7 17 0,6 4 0,-8-23 0,4-5 0,1 1 0,-1-1 0,2 0 0,7 10 0,0-1 0,5 16 0,5-12 0,-11-32 0,5-1 0,-5-4 0,13-5 0,-3-7 0,-5-6 0,10-13 0,-24-14 0,16 1 0,-23-2 0,-10 40 0,-13 45 0,14 6 0,3 10-1892,-1-12 0,1 3 0,2 1 1892,5-2 0,4 1 0,-2 0 0,-3 6 0,-1 0 0,2-4-83,3 2 1,0-5 82,-4 1 0,-1-4 0,-2 9 0,-9-23 0,-8-10 0,-12-11 5613,-15 5-5613,-8-6 0,10-7 0,1-1 228,18-3-228,1-5 0,18 6 0,2-7 0</inkml:trace>
  <inkml:trace contextRef="#ctx0" brushRef="#br0" timeOffset="101431">10596 12402 24575,'4'0'0,"7"0"0,36 0 0,-8-1 0,2 2 0,3 5 0,1 0 0,7-5 0,5 1 0,-10 0 0,5 2 0,1-1 0,0-1-1179,10-1 0,-1-1 1,5-1 1178,-11 1 0,3 0 0,2 0 0,0 0 0,-2 0 0,8 0 0,0 0 0,-2 0 0,-1 0-699,-11 0 1,-1 0-1,0 0 1,-1 0 698,1 1 0,0-1 0,-2 0 0,-2-1 0,-1-3 0,-3-1 0,2 2-405,16 1 1,3 2 0,0-2 404,-14 0 0,0-2 0,0 0 0,3 2 0,8 1 0,2 1 0,2 0 0,-2 1-720,1-1 1,1 0-1,-2 0 1,-4 0 719,3 0 0,-5 0 0,2 0 0,4 0 0,1 0 0,-5 0 493,-2 0 0,0 0-493,-5 0 0,3 0 0,-4 0 0,6 0 0,1 0 0,-3 0 0,3 0 0,-1 0 0,-10 0 0,-1 0 0,2 0 0,14 0 0,2 0 0,-1 0 0,-10 0 0,-1 0 0,-1 0 0,1 0 0,-1 0 0,-4 0 0,3 0 0,-5 0 0,-4 0 0,-3 0 2823,7 0-2823,-7 0 1300,-12 0-1300,-3 0 4340,-18-5-4340,-1-1 972,-39-16-972,-16 13 0,6-7 0,3 16 0</inkml:trace>
  <inkml:trace contextRef="#ctx0" brushRef="#br0" timeOffset="102800">13151 11114 24575,'-44'41'0,"0"0"0,-3 0 0,0-3 0,4-11 0,2-3 0,7-3 0,3-2 0,-13 6 0,26-17 0,-3 6 0,20-12 0,39 2 0,6-10 0,8-4 0,-3 5 0,3 0 0,-1-1-628,-5-4 1,0-1 0,-2 1 627,21 2 0,-7 1 0,-2-4 0,-22 7 0,-33 2 0,-10-2 0,-27-5 0,-2 7 0,0-2 0,-5-1 0,-8-2 0,-3-2 109,-9 0 0,2-1-109,11-4 0,5-1 0,-18-2 0,34 3 0,13 12 0,1-9 0,18 16 0,15 21 0,3-4 1664,16 29-1664,-14-24 0,1 14 0,3-2 0,-5 3 0,0-7 0,-8-10 0,2-40 0,-13-11 0,2-17 0,0-4 0,-5-11 0,0 20 0,0 2 0,0 6 0,0 8 0,0 10 0,0 3 0</inkml:trace>
  <inkml:trace contextRef="#ctx0" brushRef="#br0" timeOffset="108666">20609 11204 24575,'-21'-7'0,"1"0"0,-1 7 0,1 0 0,-1 0 0,5 0 0,-13 0 0,-6 7 0,2 0 0,-4 2 0,-3 2 0,1 3 0,1 2 0,0 1 0,-3 1 0,1 0 0,-14 16 0,21-17 0,-1 1 0,4 4 0,2-1 0,-14 6 0,15 0 0,1-1 0,-4-3 0,-8 15 0,9-7 0,10-7 0,-1 5 0,6-8 0,2 0 0,-5 1 0,4 9 0,3 2 0,3-1 0,7 15 0,0-14 0,6 24 0,2-23 0,6 4 0,-1-18 0,7 10 0,-1-7 0,5 7 0,-2-9 0,-1-3 0,0-6 0,-4 3 0,4-4 0,6 7 0,11 11 0,7-5 0,-8-2 0,-4-4 0,-13-16 0,18 10 0,11-2 0,-7-1 0,2-1 0,-8-2 0,0-2 0,1 1 0,0-1 0,-2 1 0,1 0 0,-2-4 0,1 0 0,16 4 0,0 0-395,-11 1 1,-1-2 394,2-3 0,-1 1 0,16 8 0,-13-10 0,3 0 0,-3 0 0,3 0 0,13 0 0,1 0 0,-3 0 0,-2 0 0,-2 0 0,-2 0 0,-11-5 0,-3 1 0,27 2 0,-26-7 0,17 1 0,-22 2 0,1 0 0,28-5 0,1-8 0,-5 2 0,-15 5 0,-5-2 0,2-2 0,-8 3 0,-1-1 0,10-5 0,-2 0 0,16-15 789,-10 9-789,-29 13 0,7-14 0,-3-5 0,4-19 0,-9 12 0,-7-7 0,-8 14 0,0-24 0,0 11 0,-6-13 0,-1 16 0,-7-5 0,1 12 0,-8-2 0,3 14 0,-3 4 0,5 2 0,1 4 0,-10-7 0,-7-2 0,-9-7 0,11 12 0,0 2 0,-15-2 0,15 0 0,-1 2 0,-16 11 0,-4-27 0,3 26 0,17-7 0,-1-2 0,-28 3 0,22 5 0,-1-1 0,6-4 0,-1 2 0,-10 6 0,-2 1 0,2-9 0,1 0 0,-5 9 0,-1 0 0,2-9 0,2 1 0,9 8 0,3 0 0,-16-7 0,-14-1 0,11 7 0,15-3 0,-2 1 0,4 3 0,2 2 0,-24 8 0,11-7 0,-10 15 0,13-15 0,10 6 0,1 1 0,-19-1 0,0 2 0,15 1 0,3-4 0,6 6 0,9-6 0,-1 0 0</inkml:trace>
  <inkml:trace contextRef="#ctx0" brushRef="#br0" timeOffset="139613">6817 5252 24575,'-15'-6'0,"3"-4"0,-12 9 0,-18-10 0,8 5 0,-5 0 0,-23-3 0,-4-1-704,9-3 1,-4 1 703,13 5 0,-4 0 0,-2 1 0,0-1-440,3 0 1,1 0-1,-1 0 1,-3 0 439,3 1 0,-2 0 0,-2 0 0,1 0 0,0 1-964,-14-3 1,0 1-1,2 0 1,3 0 963,-1 2 0,5 0 0,1 0 0,9 1 0,1 0 0,7 0 0,-15-5 0,13 7 738,18-7-738,5 5 430,9-2 1,5 0-1,1 1 1</inkml:trace>
  <inkml:trace contextRef="#ctx0" brushRef="#br0" timeOffset="140064">5106 4794 8316,'-9'-6'0,"-29"22"5077,-14 6-5077,17-3 0,0 2 0,4-4 0,3-1 0,-8 1 2799,17 4-2799,9-18 1702,9 11-1702,-4-8 6681,11 9-6681,1-3 0,9 4 0,0-4 0,5 2 0,24 11 0,-9-9 0,-6 0 0,0-1 0,3-1 0,-3 0 0,-11-4 0,-12-9 0,3 4 0</inkml:trace>
  <inkml:trace contextRef="#ctx0" brushRef="#br0" timeOffset="143480">3986 4666 24575,'-10'15'0,"3"1"0,-8 0 0,-6 14 0,8-15 0,-9 15 0,2-1 0,-9 10 0,0 2 0,-2-8 0,17-9 0,-4-17 0,16 11 0,-12-11 0,8 3 0,17-18 0,6-3 0,22-13 0,7 4 0,0 3 0,4 0 0,0 1 0,1 1 0,15 2 0,-2 0 0,-23 2 0,-9 2 0,-16 8 0,-26-4 0,-53 5 0,30 1 0,-1-2 0,-10-2 0,-1-2 0,1 1 0,2 0 0,-16-6 0,25-1 0,18 9 0,-1-2 0,9-1 0,4 17 0,18 9 0,9 18 0,1 5 0,-3 12 0,-1 2 0,-9-25 0,-1 0 0,10 26 0,0-4 0,-5-19 0,-2-50 0,-10-20 0,-3-9 0,5-6 0,0-2-788,-5-9 0,1 1 788,4 17 0,0 3 0,-6-27 0,-5 25 0,4 4 0,-9 25 0,9-2 0,-4 13 0,5-4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7T03:15:47.271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2131 3296 24575,'34'0'0,"29"0"0,-12 0 0,8 0 0,0 0 0,6 0 0,3 0-1250,-9 0 0,2 0 0,2 0 0,1 0 1250,-6 0 0,1 0 0,1 0 0,1 0 0,1 0-350,-7 0 1,1 0 0,0 0 0,1 0 0,-1 0 0,1 0 349,-1 0 0,0 0 0,0 0 0,1 0 0,-1 0 0,0 0 0,0 0 0,0 0 0,0-1 0,0 1 0,0 0 0,-2 1-31,8-1 0,0 1 1,-1-1-1,-1 1 1,-1 0 30,8 1 0,0 0 0,-2 0 0,-2 1-165,-9-1 1,-1 0-1,-2 1 1,-1-1 164,10 1 0,-3 0 0,-1 0 629,-9-1 1,-1-1 0,-2 0-630,10-1 0,-4 0 1417,-9 0 1,-3 0-1418,12 0 2163,-20 0-2163,-13 0 0,-9 0 0,-5 0 0</inkml:trace>
  <inkml:trace contextRef="#ctx0" brushRef="#br0" timeOffset="8268">4969 5074 24575,'30'0'0,"26"0"0,-14 0 0,4 0 0,16 0 0,6 0-1070,-13 0 0,2 0 0,3 0 1070,-6 0 0,1 0 0,3 0 0,0 0-367,-6 0 1,2 0 0,0 0 0,0 0 0,1 0 366,0 0 0,1 0 0,0 0 0,0 0 0,-1 0 0,9 0 0,-1 0 0,-2 0 0,-1 0 177,10 0 0,-4 0 0,-2 0-177,-11-1 0,-3-1 0,-3 0 0,8-1 0,-5-1 0,-10-1 0,-5-1 1421,10-3-1421,-20 4 2349,-10 3-2349,-6 2 740,-1-2-740,9-11 0,3-4 0,-2 1 0,-5 5 0</inkml:trace>
  <inkml:trace contextRef="#ctx0" brushRef="#br0" timeOffset="17566">8966 7188 24575,'41'0'0,"19"0"0,-23 0 0,6 0 0,2 0 0,7 0 0,2 0 0,-1 0 0,7 0 0,0 0 0,5 0-694,-9 0 1,5 0 0,2 0 0,0 0 0,-2 0 693,-6 0 0,0 0 0,-1 0 0,1 0 0,0 0 0,1 0 0,1 0 0,0 0 0,0 0 0,0-1 0,0 1 0,0 0 0,1-1 0,-1 1 0,0-2 0,-1 1 0,0-2 0,0 1 0,-1-1 0,0 0-191,11-1 1,0-1 0,-2 0 0,0-1 190,-6 0 0,0 0 0,-1-1 0,-2 0-184,10-2 0,-3 1 1,-1-1 183,-10 3 0,-1-1 0,-2 1 0,12-3 0,-4 2 0,-7 1 0,-2 1 1171,-7 1 0,-2-1-1171,26-1 1742,-8 2-1742,-13 1 694,-12 3-694,-11 0 0,-7 0 0,-4 0 0,4-2 0,1-2 0,-3 2 0,-2-1 0</inkml:trace>
  <inkml:trace contextRef="#ctx0" brushRef="#br0" timeOffset="28499">19157 6594 8191,'-6'-5'0,"2"-1"5063,8 0-5063,2-12 2818,10 4-2818,2-16 1719,16-2-1719,5 2 6784,4 0-6784,10 10 0,-13 4 0,-5 8 0,-10 2 0,-15 6 0,6 5 0,0 0 0,9 31 0,2 10 0,-11 10 0,-3-21 0,-2 2 0,-6-4 0,0 1 0,5 12 0,1 2 0,0 4 0,-1 0 0,-4-9 0,0 1 0,5 16 0,-1 2 0,-8-14 0,-1 2-337,2-1 1,1 4 0,0-1 336,0-4 0,-1-1 0,1-1-762,-3 16 0,0-2 762,4-5 0,1-3 0,0-15 0,-1-1-11,-4 17 1,1 1 10,8-5 0,2 0 0,-8 4 0,3-2 0,8-9 0,2-6 0,1 1 0,11-9 0,-8-18 929,10-4-929,6-7 1600,-5-7-1600,-5-9 25,-11 0-25,-8-13 0,-2 7 0,-11-3 0,-5 15 0,-2 7 0,-17 16 0,-2 10 0,9 5 0,2 4 0,-7 24-419,11-20 0,4 2 419,9 27 0,-2-17 0,0 5 0,4 11 0,2 4 0,-1-11 0,-1 3 0,2 1-1437,1-8 1,1 1 0,1 0 0,-1-2 1436,2 6 0,0-3 0,1 0 0,-1 0 0,0 0 0,0-4-234,2 4 0,-2-1 234,-4-8 0,-2 0 0,1 0 0,0 10 0,0 1 0,-3 9 0,-3-5 0,-9 3 0,-2-16 0,-2-27 0,-15-4 0,-14 5 0,-3-13 0,-7-6-252,7-6 1,-3-3 0,4 1 0,0 3 0,2-2 0,-1-10 0,-1-1 0</inkml:trace>
  <inkml:trace contextRef="#ctx0" brushRef="#br0" timeOffset="45748">19522 11461 24575,'0'-11'0,"0"-4"0,5 8 0,-4-7 0,4 8 0,4 0 0,-7-8 0,17 7 0,-3-9 0,16 9 0,-5-5 0,20 10 0,-18 1 0,10 7 0,-10 13 0,-16-6 0,5 5 0,-17-7 0,3 21 0,-3 0 0,-2 5 0,1 11 0,0 2 0,0 1 0,0 3 0,0 11 0,0 1 0,1-10 0,-2 2-399,-1-3 1,-3 3 0,1 0 398,0 1 0,-1 1 0,-1-1-1373,-2-3 0,-2 1 1,1-2 1372,3-3 0,2-1 0,-1-2 0,-1 14 0,0 0-237,2-19 0,0 2 0,1 0 237,1 0 0,1 1 0,1 0 0,0 6 0,0 0 0,0-4 0,0 3 0,3-5 0,9 1 0,2-6 0,-5-11 0,19 5 896,-6-19-896,11 4 4168,7-27-4168,-11 4 960,-2-26-960,-16 10 0,-5-3 0,-10 5 0,-8 10 0,-6 10 0,-19 24 0,21 1 0,0 7 0,-2 9 0,-1 6 0,1 5-761,5-6 0,2 3 1,0 2-1,1 2 761,0-5 0,1 2 0,0 1 0,1 0 0,1-2 0,0 4 0,2-1 0,0-1 0,-1 1 0,1 1 0,-1 2 0,0-3 0,-1-3-132,-2-5 0,-1-4 0,-1 0 132,0 6 0,-1 0 0,-2-4 0,-6-2 0,0-3 0,5-4 0,0-3 0,-11 14 0,6-14 0,-4 3 0,-7 7 0,-4 1 0,-1-1 0,-1-2 0,1-2 0,2-5 0,-18 1 2974,16-24-2974,4-18 465,1-18-465,9 8 0,1-16 0,15 15 0,-15-14 0,17 17 0,-11-6 0</inkml:trace>
  <inkml:trace contextRef="#ctx0" brushRef="#br0" timeOffset="48514">9232 12418 24575,'16'0'0,"15"0"0,18 0 0,-14 0 0,3 0-1695,11 1 1,2-2 1694,-2-5 0,5 0 0,5 4 0,6 2 0,1-1 0,-15-2 0,0 0 0,1-1 0,3 2-520,1 1 0,3 1 0,2 0 0,0 1 0,0-1 520,2 0 0,1 0 0,0 0 0,0 0 0,0 0-684,2 0 1,2 0 0,-1 0 0,-2 0 0,-2 0 683,2 0 0,-3 0 0,-2 0 0,-1 0 0,-4 0 0,0 0 0,-3 0 0,-6 0-62,7 0 0,-4 0 62,9 0 0,-2 0 0,-18 0 0,-3 0 0,2 0 0,-5 0 1036,0 0-1036,-31 0 0,3 0 0,-9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C2709-FFA5-CE72-F2F6-26A671E4E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06C1C-B8EB-44AD-486E-2483053BF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07136-6E6E-82E3-7516-339F1BA3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22622-FA60-E240-AE59-32EE3B08D1E3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2B609-35A7-6CA8-0C2D-AED6424C5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F3E28-B40C-3CFB-50DD-E9651EA6F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67D5-039A-A841-B590-6930DDEFC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70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B98E2-9C9D-1FE3-FC91-A1BD9DE5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AC074-E158-1A09-E713-9CA8EFE19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F3F9F-B576-0B00-F97C-0BF14AD62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22622-FA60-E240-AE59-32EE3B08D1E3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2AE1E-BA8B-588C-44FA-A3FA54699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7138-122A-0B01-D1D3-95603E14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67D5-039A-A841-B590-6930DDEFC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48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6152E5-6B1A-75FF-8473-2410103B04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CA74CA-3E05-C16A-BCD4-E8EEF38DE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A280B-D02B-3164-3EFB-5122E763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22622-FA60-E240-AE59-32EE3B08D1E3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AC97B-034A-C43C-4892-8AB58C4AD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74E79-A227-CA29-382A-EADCAF1C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67D5-039A-A841-B590-6930DDEFC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6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6432-6FCF-248C-95C9-763A3CA6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673DC-6183-CC28-C173-848EADE65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7205F-3B70-DAD5-4A0F-6AAEA60A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22622-FA60-E240-AE59-32EE3B08D1E3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E3A66-3112-1A0D-1335-2024B9D8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8DF47-46CC-FDA7-1ECF-8A2374013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67D5-039A-A841-B590-6930DDEFC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2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EE028-B77F-5C45-7AFE-D0B1DA5C4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020D2-0A73-0972-7AB1-9CBF87B70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B8C58-9DC7-19BD-4D31-B9A2467F2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22622-FA60-E240-AE59-32EE3B08D1E3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7A377-9AA5-7C57-4BDF-A67F0FD57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CD707-D088-A7CD-34C8-E22B8AB98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67D5-039A-A841-B590-6930DDEFC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9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1197-D214-089E-6C6D-BC39BF21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B5A94-C4F2-FC8C-16CD-7665885F3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276E11-F5CE-A603-E853-89E43FD39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1C061-3C68-63C6-EF84-929006E4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22622-FA60-E240-AE59-32EE3B08D1E3}" type="datetimeFigureOut">
              <a:rPr lang="en-US" smtClean="0"/>
              <a:t>7/17/23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DC5D4-A1DD-2234-1929-1BE645CFB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00E19-E7F9-23DE-BD42-514129466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67D5-039A-A841-B590-6930DDEFC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95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6BA0A-E486-25CB-89B4-7917C1C1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8668C-72DC-711D-4C0F-413654E64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C6562-B0C9-0B61-5644-6E0D477D3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7BA19-FB29-045F-E717-DEF980C2F7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C6DF78-CA34-4435-74B4-FB5A3C3FC1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824BB7-3BF8-1DC7-CEBA-AF725915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22622-FA60-E240-AE59-32EE3B08D1E3}" type="datetimeFigureOut">
              <a:rPr lang="en-US" smtClean="0"/>
              <a:t>7/17/23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3475FC-2F9D-180D-18F2-E6C532B3E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9ED3D-7FA9-6477-D486-F02374FA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67D5-039A-A841-B590-6930DDEFC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31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F8C0-635D-DA47-269E-71B041D8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F06E4-5933-E732-733B-29297E5A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22622-FA60-E240-AE59-32EE3B08D1E3}" type="datetimeFigureOut">
              <a:rPr lang="en-US" smtClean="0"/>
              <a:t>7/17/23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EDF97-2D61-C013-E722-B0AC93E8F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FE3E0-4583-1DBE-DEEE-636C3F41D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67D5-039A-A841-B590-6930DDEFC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7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7F099-516D-A9EB-3412-9C66AE961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22622-FA60-E240-AE59-32EE3B08D1E3}" type="datetimeFigureOut">
              <a:rPr lang="en-US" smtClean="0"/>
              <a:t>7/17/23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2A8373-68AB-9AB7-955D-C644D887F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65B09-CB6E-64CD-E284-192D03A1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67D5-039A-A841-B590-6930DDEFC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0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18CD-A91F-1E7D-E87B-A3D2C8162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751B5-01C2-AF0D-5F69-56F0ED1BC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8C44F-5FFA-F0F1-7148-9BDE4D421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33D30-8EBF-4C84-4008-53E24C55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22622-FA60-E240-AE59-32EE3B08D1E3}" type="datetimeFigureOut">
              <a:rPr lang="en-US" smtClean="0"/>
              <a:t>7/17/23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C9767-7156-6233-2741-D319BCF40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97B69-0C51-2A9B-54ED-0DF8C278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67D5-039A-A841-B590-6930DDEFC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80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BF42-F8FB-9999-5D64-122C44BE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230E67-B667-AE7F-D3C4-91EE969DD6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E73EF-F080-A016-9C9C-254107EEB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366A6-1B08-F9B9-C6A0-7FB5983D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22622-FA60-E240-AE59-32EE3B08D1E3}" type="datetimeFigureOut">
              <a:rPr lang="en-US" smtClean="0"/>
              <a:t>7/17/23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877A1-4409-AFFE-6C2F-973A12D30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E179D-BF77-C478-A5FD-FFDC78DF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67D5-039A-A841-B590-6930DDEFC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0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0CB06-80A6-DD06-5D66-211F5C57A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0FB72-540E-9207-7470-41F63F5C5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CCF87-083F-ED57-5D94-1A0F2A8EA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22622-FA60-E240-AE59-32EE3B08D1E3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D32A4-B33E-549B-93C4-FF1BD0B6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5EC9E-31B2-E923-7EA3-186383FC1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867D5-039A-A841-B590-6930DDEFC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5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62507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hyperlink" Target="https://researchleap.com/fostering-open-collaborative-innovation-for-micro-and-small-technology-based-firms-in-brazil/" TargetMode="Externa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dleeastmonitor.com/20170918-al-jazeeras-snapchat-account-banned-in-saudi/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futuroprossimo.it/2021/03/se-lai-si-mette-a-prescrivere-farmaci-il-futuro-medico-di-gpt-3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customXml" Target="../ink/ink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xfuel.com/en/free-photo-jylsx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customXml" Target="../ink/ink14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secured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15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customXml" Target="../ink/ink16.xml"/><Relationship Id="rId4" Type="http://schemas.openxmlformats.org/officeDocument/2006/relationships/hyperlink" Target="https://pixabay.com/en/check-list-list-exam-test-36969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17.xml"/><Relationship Id="rId4" Type="http://schemas.openxmlformats.org/officeDocument/2006/relationships/hyperlink" Target="http://pixabay.com/en/check-correct-mark-choice-yes-ok-3758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18.xml"/><Relationship Id="rId4" Type="http://schemas.openxmlformats.org/officeDocument/2006/relationships/hyperlink" Target="https://futures-studies.tistory.com/entry/%EC%B1%97GPT%EB%A1%9C-%EB%86%80%EC%95%84%EB%B3%B4%EC%9E%90-AI%EA%B0%80-%EC%95%8C%EB%A0%A4%EC%A3%BC%EB%8A%94-%EC%96%B4%EB%A6%B0%EC%9D%B4%EB%A5%BC-%EC%9C%84%ED%95%9C-%ED%94%84%EB%A1%AC%ED%94%84%ED%8A%B8-%ED%99%9C%EC%9A%A9-%EC%95%88%EB%82%B42-%EC%B1%97GPT%EC%99%80-GPT-4%EC%99%80-%EC%96%B4%EB%96%BB%EA%B2%8C-%EB%8C%80%ED%99%94%ED%95%A0%EA%B9%8C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cherlund.blogspot.com/2018/04/what-you-need-to-know-about-artificial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.um.es/~lopezquesada/documentos/IES_1718/LMSGI/curso/UT4/xhtml/xhtml23/html/iniciosesion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ChatGP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oltester.com/en/blog/chatgpt-statistics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ydascap.tistory.com/740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cittafutura.it/economia-e-lavoro/crisi-di-capitale-e-tempo-di-lavoro-smart-work.html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7.xml"/><Relationship Id="rId4" Type="http://schemas.openxmlformats.org/officeDocument/2006/relationships/hyperlink" Target="https://satisfyingretirement.blogspot.com/2016/09/building-your-next-adventur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Use Chat GPT: A Simple Guide for Beginners">
            <a:extLst>
              <a:ext uri="{FF2B5EF4-FFF2-40B4-BE49-F238E27FC236}">
                <a16:creationId xmlns:a16="http://schemas.microsoft.com/office/drawing/2014/main" id="{EE79B5B9-A02F-1846-7EA2-7BCADE956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196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7571D3-60A2-F6F4-5F9E-A70BB7B26F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8837" y="365125"/>
            <a:ext cx="7615238" cy="51801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EBC0E2E-C65C-90D3-6DA6-F6919E7A92EE}"/>
                  </a:ext>
                </a:extLst>
              </p14:cNvPr>
              <p14:cNvContentPartPr/>
              <p14:nvPr/>
            </p14:nvContentPartPr>
            <p14:xfrm>
              <a:off x="991080" y="629280"/>
              <a:ext cx="9492480" cy="3845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EBC0E2E-C65C-90D3-6DA6-F6919E7A92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1720" y="619920"/>
                <a:ext cx="9511200" cy="38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0602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A7BE76-627C-F305-AE93-BD00BC8F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32688" y="795337"/>
            <a:ext cx="4428804" cy="48514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F69D1F-B6FE-7EDC-284D-6F4179011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2" y="795337"/>
            <a:ext cx="6527800" cy="4851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AE6BA03-8981-5F1E-69AD-E92767A682F0}"/>
                  </a:ext>
                </a:extLst>
              </p14:cNvPr>
              <p14:cNvContentPartPr/>
              <p14:nvPr/>
            </p14:nvContentPartPr>
            <p14:xfrm>
              <a:off x="767160" y="1186200"/>
              <a:ext cx="6440760" cy="4365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AE6BA03-8981-5F1E-69AD-E92767A682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7800" y="1176840"/>
                <a:ext cx="6459480" cy="438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2683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F4ACC6-C184-D336-6F31-13510A9DC7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7325" y="3429000"/>
            <a:ext cx="6438900" cy="2959100"/>
          </a:xfrm>
          <a:prstGeom prst="rect">
            <a:avLst/>
          </a:prstGeom>
          <a:effectLst>
            <a:softEdge rad="12700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32C830-FE90-F6C0-C38B-F92D919D8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76200" y="0"/>
            <a:ext cx="6172200" cy="4140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61672B-AC72-AF5E-FE27-14CD037A0950}"/>
                  </a:ext>
                </a:extLst>
              </p14:cNvPr>
              <p14:cNvContentPartPr/>
              <p14:nvPr/>
            </p14:nvContentPartPr>
            <p14:xfrm>
              <a:off x="4927680" y="3400920"/>
              <a:ext cx="6643800" cy="2584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61672B-AC72-AF5E-FE27-14CD037A09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8320" y="3391560"/>
                <a:ext cx="6662520" cy="260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694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13EC85-F8E5-4A1D-E6D8-AD7E7AE37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40885" y="942976"/>
            <a:ext cx="5487590" cy="3658393"/>
          </a:xfrm>
          <a:scene3d>
            <a:camera prst="perspectiveLeft"/>
            <a:lightRig rig="threePt" dir="t"/>
          </a:scene3d>
          <a:sp3d>
            <a:bevelT w="152400" h="50800" prst="softRound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43210F-4EDB-DA46-F27C-6896A23073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525" y="2655690"/>
            <a:ext cx="5937250" cy="349587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B8C5820-0C4C-C99C-1372-19EBCEE8D8AA}"/>
                  </a:ext>
                </a:extLst>
              </p14:cNvPr>
              <p14:cNvContentPartPr/>
              <p14:nvPr/>
            </p14:nvContentPartPr>
            <p14:xfrm>
              <a:off x="132480" y="2473560"/>
              <a:ext cx="6862320" cy="3220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B8C5820-0C4C-C99C-1372-19EBCEE8D8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120" y="2464200"/>
                <a:ext cx="6881040" cy="323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201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CD0F-1D85-0631-A97C-7931C4484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888"/>
            <a:ext cx="10515600" cy="1325563"/>
          </a:xfrm>
        </p:spPr>
        <p:txBody>
          <a:bodyPr/>
          <a:lstStyle/>
          <a:p>
            <a:r>
              <a:rPr lang="en-US" dirty="0"/>
              <a:t>Features offered by GPT plus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CD01D8-6326-69F4-5AD9-8E7714A7A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4287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5073C8-90B3-50E8-B83B-16F47DCEB7E5}"/>
              </a:ext>
            </a:extLst>
          </p:cNvPr>
          <p:cNvSpPr txBox="1"/>
          <p:nvPr/>
        </p:nvSpPr>
        <p:spPr>
          <a:xfrm>
            <a:off x="6529389" y="558125"/>
            <a:ext cx="541496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GPT Plus used GPT 4, which an improvised version made by </a:t>
            </a:r>
            <a:r>
              <a:rPr lang="en-US" sz="2600" dirty="0" err="1">
                <a:solidFill>
                  <a:schemeClr val="bg1"/>
                </a:solidFill>
              </a:rPr>
              <a:t>OpenAI</a:t>
            </a:r>
            <a:r>
              <a:rPr lang="en-US" sz="2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It can file suits, sit for exams, make websites and do impressive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GPT – 4 can change how technology is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It has low response time.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BB8DB5-2D50-C687-BD95-7E07A3E608CA}"/>
                  </a:ext>
                </a:extLst>
              </p14:cNvPr>
              <p14:cNvContentPartPr/>
              <p14:nvPr/>
            </p14:nvContentPartPr>
            <p14:xfrm>
              <a:off x="6334200" y="317520"/>
              <a:ext cx="5614560" cy="4354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BB8DB5-2D50-C687-BD95-7E07A3E608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4840" y="308160"/>
                <a:ext cx="5633280" cy="437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8466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11AC91-FE0B-4E46-14AE-38BE1CB28C8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52638" y="883196"/>
            <a:ext cx="7772400" cy="38914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 prst="angle"/>
            <a:contourClr>
              <a:srgbClr val="C0C0C0"/>
            </a:contourClr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BB081E7-3DCA-60F6-6283-0AE78925A728}"/>
                  </a:ext>
                </a:extLst>
              </p14:cNvPr>
              <p14:cNvContentPartPr/>
              <p14:nvPr/>
            </p14:nvContentPartPr>
            <p14:xfrm>
              <a:off x="1491480" y="783720"/>
              <a:ext cx="8319600" cy="3861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BB081E7-3DCA-60F6-6283-0AE78925A7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2120" y="774360"/>
                <a:ext cx="8338320" cy="387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899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F180DC-2D0A-1418-542E-1756BF9B5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50972"/>
            <a:ext cx="12357100" cy="7359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C40C4F-D8B2-0EB2-8386-1EEB3C230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6" y="1"/>
            <a:ext cx="6343649" cy="19498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1D4611-AB9A-C38A-E418-849C154EA1CA}"/>
                  </a:ext>
                </a:extLst>
              </p14:cNvPr>
              <p14:cNvContentPartPr/>
              <p14:nvPr/>
            </p14:nvContentPartPr>
            <p14:xfrm>
              <a:off x="15840" y="117000"/>
              <a:ext cx="11865240" cy="1500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1D4611-AB9A-C38A-E418-849C154EA1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80" y="107640"/>
                <a:ext cx="11883960" cy="151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4454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35560B-2B97-3F7A-DCEC-77D0CAF41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-7680"/>
            <a:ext cx="12192001" cy="6910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8F0C62-FC3E-624D-98A7-3A7100511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4720374"/>
            <a:ext cx="7658100" cy="21376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B40012-8393-F6EB-C6EC-9FEEB7ADB8BD}"/>
                  </a:ext>
                </a:extLst>
              </p14:cNvPr>
              <p14:cNvContentPartPr/>
              <p14:nvPr/>
            </p14:nvContentPartPr>
            <p14:xfrm>
              <a:off x="184680" y="4264920"/>
              <a:ext cx="8256960" cy="170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B40012-8393-F6EB-C6EC-9FEEB7ADB8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320" y="4255560"/>
                <a:ext cx="8275680" cy="172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3843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8E0BA2-3C77-C819-ECB9-09338E017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5" y="466724"/>
            <a:ext cx="6362700" cy="2962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2D93F-6399-D317-F7C2-31077673D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35875" y="1458209"/>
            <a:ext cx="4064000" cy="4064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1C21A2C-0BC6-16FC-7B5F-504E944A4BD6}"/>
                  </a:ext>
                </a:extLst>
              </p14:cNvPr>
              <p14:cNvContentPartPr/>
              <p14:nvPr/>
            </p14:nvContentPartPr>
            <p14:xfrm>
              <a:off x="372600" y="45720"/>
              <a:ext cx="6239880" cy="3197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1C21A2C-0BC6-16FC-7B5F-504E944A4B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240" y="36360"/>
                <a:ext cx="6258600" cy="32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8497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6EE2B9-895D-CC6E-6998-CC08725999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09950" y="2272158"/>
            <a:ext cx="7772400" cy="2102992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11FB01-1E09-6D94-7597-071C9B9D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" y="2216498"/>
            <a:ext cx="2158652" cy="21586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1B42CF-2A5B-E41A-66DA-817B2FA14414}"/>
                  </a:ext>
                </a:extLst>
              </p14:cNvPr>
              <p14:cNvContentPartPr/>
              <p14:nvPr/>
            </p14:nvContentPartPr>
            <p14:xfrm>
              <a:off x="3232080" y="1973880"/>
              <a:ext cx="5202000" cy="2382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1B42CF-2A5B-E41A-66DA-817B2FA144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2720" y="1964520"/>
                <a:ext cx="5220720" cy="240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242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30797-74BD-011A-7E40-A65EFEEB6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36C19-9B8C-6351-3989-A8F41B9B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867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ChatGPT</a:t>
            </a:r>
            <a:r>
              <a:rPr lang="en-US" dirty="0"/>
              <a:t> Introduction</a:t>
            </a:r>
          </a:p>
          <a:p>
            <a:r>
              <a:rPr lang="en-US" dirty="0" err="1"/>
              <a:t>ChatGPT</a:t>
            </a:r>
            <a:r>
              <a:rPr lang="en-US" dirty="0"/>
              <a:t> Prompts</a:t>
            </a:r>
          </a:p>
          <a:p>
            <a:r>
              <a:rPr lang="en-US" dirty="0" err="1"/>
              <a:t>ChatGPT</a:t>
            </a:r>
            <a:r>
              <a:rPr lang="en-US" dirty="0"/>
              <a:t> Plus features</a:t>
            </a:r>
          </a:p>
          <a:p>
            <a:r>
              <a:rPr lang="en-US" dirty="0" err="1"/>
              <a:t>ChatGPT</a:t>
            </a:r>
            <a:r>
              <a:rPr lang="en-US" dirty="0"/>
              <a:t> Architecture</a:t>
            </a:r>
          </a:p>
          <a:p>
            <a:r>
              <a:rPr lang="en-US" dirty="0"/>
              <a:t>Advance NLP concepts used in GPT</a:t>
            </a:r>
          </a:p>
          <a:p>
            <a:r>
              <a:rPr lang="en-US" dirty="0"/>
              <a:t>Advance transformer concepts used in GPT</a:t>
            </a:r>
          </a:p>
          <a:p>
            <a:r>
              <a:rPr lang="en-US" dirty="0"/>
              <a:t>Large Language Models</a:t>
            </a:r>
          </a:p>
          <a:p>
            <a:r>
              <a:rPr lang="en-US" dirty="0"/>
              <a:t>Integrating </a:t>
            </a:r>
            <a:r>
              <a:rPr lang="en-US" dirty="0" err="1"/>
              <a:t>OpenAI</a:t>
            </a:r>
            <a:r>
              <a:rPr lang="en-US" dirty="0"/>
              <a:t>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Projects using </a:t>
            </a:r>
            <a:r>
              <a:rPr lang="en-US" dirty="0" err="1"/>
              <a:t>OpenAI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: Chatbots, translators, summarization, Q&amp;A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B5EB8D-D73C-B170-E549-D626B19F4CB1}"/>
                  </a:ext>
                </a:extLst>
              </p14:cNvPr>
              <p14:cNvContentPartPr/>
              <p14:nvPr/>
            </p14:nvContentPartPr>
            <p14:xfrm>
              <a:off x="882360" y="2770560"/>
              <a:ext cx="9921960" cy="3586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B5EB8D-D73C-B170-E549-D626B19F4C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000" y="2761200"/>
                <a:ext cx="9940680" cy="360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211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50E8C9-D3FE-2C96-ADC5-0C84F25BD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3116821"/>
            <a:ext cx="6774171" cy="2312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05F480-A04D-7639-9794-35D0BFEE5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62800" y="0"/>
            <a:ext cx="5029200" cy="5029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6CF120-2E1E-B2F4-EE5D-539949A758EB}"/>
                  </a:ext>
                </a:extLst>
              </p14:cNvPr>
              <p14:cNvContentPartPr/>
              <p14:nvPr/>
            </p14:nvContentPartPr>
            <p14:xfrm>
              <a:off x="241200" y="3043800"/>
              <a:ext cx="5802120" cy="1467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6CF120-2E1E-B2F4-EE5D-539949A758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840" y="3034440"/>
                <a:ext cx="5820840" cy="14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0021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1320F-221D-BE54-D238-E2921E18A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46D69-BDF5-E2DC-06CB-6C5012F3D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https://chat.openai.com/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3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336F9-3B38-DBE1-410E-33CA0FF8C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9FBA7-421C-29C7-EB6C-C7AFFE389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8425" cy="4351338"/>
          </a:xfrm>
        </p:spPr>
        <p:txBody>
          <a:bodyPr>
            <a:normAutofit fontScale="92500"/>
          </a:bodyPr>
          <a:lstStyle/>
          <a:p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AGI (Artificial General Intelligence) refers to highly autonomous systems that possess human-like cognitive capabilities, enabling them to understand, learn, and perform tasks across diverse domains with the same level of proficiency as humans.</a:t>
            </a:r>
          </a:p>
          <a:p>
            <a:endParaRPr lang="en-IN" dirty="0">
              <a:solidFill>
                <a:srgbClr val="374151"/>
              </a:solidFill>
              <a:latin typeface="Söhne"/>
            </a:endParaRPr>
          </a:p>
          <a:p>
            <a:r>
              <a:rPr lang="en-IN" b="0" i="0" dirty="0" err="1">
                <a:solidFill>
                  <a:srgbClr val="833600"/>
                </a:solidFill>
                <a:effectLst/>
                <a:latin typeface="Soehne"/>
              </a:rPr>
              <a:t>OpenAI</a:t>
            </a:r>
            <a:r>
              <a:rPr lang="en-IN" b="0" i="0" dirty="0">
                <a:solidFill>
                  <a:srgbClr val="833600"/>
                </a:solidFill>
                <a:effectLst/>
                <a:latin typeface="Soehne"/>
              </a:rPr>
              <a:t> is an AI research and deployment company. Our mission is to ensure that artificial general intelligence benefits all of humanity.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67F9C-34F9-26A5-A665-477B9D081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58038" y="992405"/>
            <a:ext cx="4727597" cy="48684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65B57A8-0AB8-2B00-5C94-293B0C292CED}"/>
                  </a:ext>
                </a:extLst>
              </p14:cNvPr>
              <p14:cNvContentPartPr/>
              <p14:nvPr/>
            </p14:nvContentPartPr>
            <p14:xfrm>
              <a:off x="1141200" y="613080"/>
              <a:ext cx="7910640" cy="4439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65B57A8-0AB8-2B00-5C94-293B0C292C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1840" y="603720"/>
                <a:ext cx="7929360" cy="445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9787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A9239-D4F8-D089-08C1-BDB075E5A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2188"/>
            <a:ext cx="10515600" cy="4351338"/>
          </a:xfrm>
        </p:spPr>
        <p:txBody>
          <a:bodyPr/>
          <a:lstStyle/>
          <a:p>
            <a:r>
              <a:rPr lang="en-US" dirty="0"/>
              <a:t>GPT: It accepts text, and generates human like text by predicting the next word in a sequence based on the context of the input. (text to text)</a:t>
            </a:r>
          </a:p>
          <a:p>
            <a:r>
              <a:rPr lang="en-US" dirty="0"/>
              <a:t>DALL-E: 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DALL-E is a neural network-based model developed by </a:t>
            </a:r>
            <a:r>
              <a:rPr lang="en-IN" b="0" i="0" dirty="0" err="1">
                <a:solidFill>
                  <a:srgbClr val="374151"/>
                </a:solidFill>
                <a:effectLst/>
                <a:latin typeface="Söhne"/>
              </a:rPr>
              <a:t>OpenAI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. It is designed to generate images from textual descriptions using a combination of unsupervised learning and a large dataset of text-image pairs. (text to image)</a:t>
            </a:r>
            <a:endParaRPr lang="en-US" dirty="0"/>
          </a:p>
          <a:p>
            <a:r>
              <a:rPr lang="en-US" dirty="0"/>
              <a:t>Whisper: It is a versatile speech recognition model that can transcribe, identify and translate multiple languages.(Audio to text)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113B9-80BF-6D77-4197-B3612918D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7647" y="119062"/>
            <a:ext cx="4747353" cy="19923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9F69FCF-EFAE-EA29-2726-A78E5534BDF5}"/>
                  </a:ext>
                </a:extLst>
              </p14:cNvPr>
              <p14:cNvContentPartPr/>
              <p14:nvPr/>
            </p14:nvContentPartPr>
            <p14:xfrm>
              <a:off x="0" y="1312560"/>
              <a:ext cx="11326680" cy="4803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9F69FCF-EFAE-EA29-2726-A78E5534BD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60" y="1303200"/>
                <a:ext cx="11345400" cy="482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8013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39FED-2039-771A-5E00-728A99CDF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3895D-ACBB-7B93-B4BC-947ABB46B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481" y="2789240"/>
            <a:ext cx="10515600" cy="2474913"/>
          </a:xfrm>
          <a:ln w="3810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b="0" i="0" dirty="0" err="1">
                <a:solidFill>
                  <a:srgbClr val="374151"/>
                </a:solidFill>
                <a:effectLst/>
                <a:latin typeface="Söhne"/>
              </a:rPr>
              <a:t>ChatGPT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 is a variant of the GPT (Generative Pre-trained Transformer) model developed by </a:t>
            </a:r>
            <a:r>
              <a:rPr lang="en-IN" b="0" i="0" dirty="0" err="1">
                <a:solidFill>
                  <a:srgbClr val="374151"/>
                </a:solidFill>
                <a:effectLst/>
                <a:latin typeface="Söhne"/>
              </a:rPr>
              <a:t>OpenAI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. It is specifically designed for generating human-like text responses in a conversational manner. Trained on a vast amount of diverse data from the internet, </a:t>
            </a:r>
            <a:r>
              <a:rPr lang="en-IN" b="0" i="0" dirty="0" err="1">
                <a:solidFill>
                  <a:srgbClr val="374151"/>
                </a:solidFill>
                <a:effectLst/>
                <a:latin typeface="Söhne"/>
              </a:rPr>
              <a:t>ChatGPT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 can understand and generate coherent and contextually relevant responses to user queries or prompts.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216AC-F4A5-D254-0D47-6B39AF28B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44163" y="46036"/>
            <a:ext cx="1747837" cy="17478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E86F31-DA10-C08C-CA47-8F3F0F791703}"/>
                  </a:ext>
                </a:extLst>
              </p14:cNvPr>
              <p14:cNvContentPartPr/>
              <p14:nvPr/>
            </p14:nvContentPartPr>
            <p14:xfrm>
              <a:off x="1275840" y="1317960"/>
              <a:ext cx="10296720" cy="3512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E86F31-DA10-C08C-CA47-8F3F0F7917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6480" y="1308600"/>
                <a:ext cx="10315440" cy="353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2041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F2760-8D1C-F241-4590-AD6A4E93A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39701" y="-19844"/>
            <a:ext cx="12331701" cy="68748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F0F555F-B230-BAB7-64C4-E6BB384422B1}"/>
                  </a:ext>
                </a:extLst>
              </p14:cNvPr>
              <p14:cNvContentPartPr/>
              <p14:nvPr/>
            </p14:nvContentPartPr>
            <p14:xfrm>
              <a:off x="351000" y="1154880"/>
              <a:ext cx="11016720" cy="3651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F0F555F-B230-BAB7-64C4-E6BB384422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640" y="1145520"/>
                <a:ext cx="11035440" cy="367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676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250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2EECD18-1F4E-BFE2-B802-A62BD027E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19754"/>
          </a:xfrm>
          <a:solidFill>
            <a:schemeClr val="tx1"/>
          </a:solidFill>
          <a:effectLst>
            <a:glow rad="127000">
              <a:schemeClr val="tx1"/>
            </a:glo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36C078-499B-C0B5-5C30-9DB12C131A76}"/>
              </a:ext>
            </a:extLst>
          </p:cNvPr>
          <p:cNvSpPr txBox="1"/>
          <p:nvPr/>
        </p:nvSpPr>
        <p:spPr>
          <a:xfrm>
            <a:off x="1259681" y="5200650"/>
            <a:ext cx="9672637" cy="769441"/>
          </a:xfrm>
          <a:prstGeom prst="rect">
            <a:avLst/>
          </a:prstGeom>
          <a:solidFill>
            <a:schemeClr val="tx2"/>
          </a:solidFill>
          <a:effectLst>
            <a:glow rad="351568">
              <a:schemeClr val="bg1"/>
            </a:glow>
            <a:softEdge rad="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b="1" dirty="0" err="1">
                <a:solidFill>
                  <a:schemeClr val="bg1"/>
                </a:solidFill>
                <a:effectLst>
                  <a:glow>
                    <a:schemeClr val="accent1">
                      <a:satMod val="175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ChatGPT</a:t>
            </a:r>
            <a:r>
              <a:rPr lang="en-US" sz="4400" b="1" dirty="0">
                <a:solidFill>
                  <a:schemeClr val="bg1"/>
                </a:solidFill>
                <a:effectLst>
                  <a:glow>
                    <a:schemeClr val="accent1">
                      <a:satMod val="175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integration by Market leaders</a:t>
            </a:r>
          </a:p>
        </p:txBody>
      </p:sp>
    </p:spTree>
    <p:extLst>
      <p:ext uri="{BB962C8B-B14F-4D97-AF65-F5344CB8AC3E}">
        <p14:creationId xmlns:p14="http://schemas.microsoft.com/office/powerpoint/2010/main" val="3597294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6D4F1D-1ABC-9FF2-1935-1C65ABA39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992" y="0"/>
            <a:ext cx="6646333" cy="3987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8D097A-2D93-39B4-3E6B-7C4332633D6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67337" y="2278064"/>
            <a:ext cx="6426200" cy="3987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0972DD4-D623-6BE9-80BA-2443E8CC23AA}"/>
                  </a:ext>
                </a:extLst>
              </p14:cNvPr>
              <p14:cNvContentPartPr/>
              <p14:nvPr/>
            </p14:nvContentPartPr>
            <p14:xfrm>
              <a:off x="5527440" y="3137040"/>
              <a:ext cx="5791320" cy="2323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0972DD4-D623-6BE9-80BA-2443E8CC23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8080" y="3127680"/>
                <a:ext cx="5810040" cy="23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7409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0C3756-75BD-732C-6206-12DBEDE6550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085850"/>
            <a:ext cx="6357938" cy="4471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80EFFF-FAFB-B929-69EB-82D10DF68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57975" y="0"/>
            <a:ext cx="5938838" cy="685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E68DF8-E4A8-84CA-08D6-95E0AC3B2736}"/>
                  </a:ext>
                </a:extLst>
              </p14:cNvPr>
              <p14:cNvContentPartPr/>
              <p14:nvPr/>
            </p14:nvContentPartPr>
            <p14:xfrm>
              <a:off x="-360" y="1162440"/>
              <a:ext cx="6542640" cy="4472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E68DF8-E4A8-84CA-08D6-95E0AC3B27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720" y="1153080"/>
                <a:ext cx="6561360" cy="449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9881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326</Words>
  <Application>Microsoft Macintosh PowerPoint</Application>
  <PresentationFormat>Widescreen</PresentationFormat>
  <Paragraphs>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Soehne</vt:lpstr>
      <vt:lpstr>Söhne</vt:lpstr>
      <vt:lpstr>Office Theme</vt:lpstr>
      <vt:lpstr>PowerPoint Presentation</vt:lpstr>
      <vt:lpstr>Agenda</vt:lpstr>
      <vt:lpstr>AGI</vt:lpstr>
      <vt:lpstr>PowerPoint Presentation</vt:lpstr>
      <vt:lpstr>ChatGPT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 offered by GPT 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 Introduction</dc:title>
  <dc:creator>Microsoft Office User</dc:creator>
  <cp:lastModifiedBy>Microsoft Office User</cp:lastModifiedBy>
  <cp:revision>6</cp:revision>
  <dcterms:created xsi:type="dcterms:W3CDTF">2023-07-03T06:14:19Z</dcterms:created>
  <dcterms:modified xsi:type="dcterms:W3CDTF">2023-07-17T04:17:04Z</dcterms:modified>
</cp:coreProperties>
</file>